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314" r:id="rId3"/>
    <p:sldId id="258" r:id="rId4"/>
    <p:sldId id="259" r:id="rId5"/>
    <p:sldId id="261" r:id="rId6"/>
    <p:sldId id="318" r:id="rId7"/>
    <p:sldId id="319" r:id="rId8"/>
    <p:sldId id="273" r:id="rId9"/>
    <p:sldId id="275" r:id="rId10"/>
    <p:sldId id="317" r:id="rId11"/>
    <p:sldId id="316" r:id="rId12"/>
    <p:sldId id="315" r:id="rId13"/>
    <p:sldId id="320" r:id="rId14"/>
    <p:sldId id="322" r:id="rId15"/>
    <p:sldId id="277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bold r:id="rId27"/>
      <p:boldItalic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  <p:embeddedFont>
      <p:font typeface="Work Sans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CF6E"/>
    <a:srgbClr val="3B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A8C16-4340-4E0F-ACFC-E5C39AFFC2A8}" v="59" dt="2023-10-29T01:16:50.844"/>
    <p1510:client id="{262B48A2-7C71-4AB6-9854-785661489310}" v="138" dt="2023-11-04T03:43:07.585"/>
    <p1510:client id="{2B7CB290-9503-4D1C-A4DF-F7992737C247}" v="75" dt="2023-11-03T21:30:01.517"/>
    <p1510:client id="{417A67C7-F033-49EB-9493-07CAEC652759}" v="60" dt="2023-11-03T04:20:06.406"/>
    <p1510:client id="{6A885924-7EBA-4934-8D49-44C54D2DE612}" v="253" dt="2023-10-29T03:11:38.692"/>
    <p1510:client id="{71106CD3-C076-4CD1-B914-9E14D412A0E0}" v="26" dt="2023-11-04T03:38:24.612"/>
    <p1510:client id="{7415EF3D-9BFC-4AF6-94B7-089A8CAEDA86}" v="771" dt="2023-10-29T03:18:57.016"/>
    <p1510:client id="{82DEC90D-7E22-4F13-9EB0-ED067131D3AA}" v="238" dt="2023-10-29T02:13:51.849"/>
    <p1510:client id="{997F6C5D-8478-4216-B101-2C708A300FDD}" v="2" dt="2023-11-04T03:44:18.689"/>
    <p1510:client id="{B11175B0-C963-4092-A842-F2A1591DEDC1}" v="66" dt="2023-11-03T03:52:59.661"/>
    <p1510:client id="{B54FFE18-DC4C-46CA-9575-3B07863B0D1D}" v="3" dt="2023-10-29T01:04:06.930"/>
    <p1510:client id="{BF8A092B-CE5E-4760-987F-35588C257C52}" v="214" dt="2023-10-29T01:03:06.733"/>
    <p1510:client id="{CC21A3C4-69F6-4751-BD4C-F117F8F5A569}" v="204" dt="2023-11-03T04:49:27.097"/>
    <p1510:client id="{D6ECD31C-7D33-4D03-81A4-0084A4BCFBE7}" v="109" dt="2023-11-04T00:04:09.828"/>
  </p1510:revLst>
</p1510:revInfo>
</file>

<file path=ppt/tableStyles.xml><?xml version="1.0" encoding="utf-8"?>
<a:tblStyleLst xmlns:a="http://schemas.openxmlformats.org/drawingml/2006/main" def="{245892EB-BF52-4543-B7D7-DE5D3CB14C95}">
  <a:tblStyle styleId="{245892EB-BF52-4543-B7D7-DE5D3CB14C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8705 7926 16383 0 0,'6'0'0'0'0,"7"0"0"0"0,8 0 0 0 0,1-5 0 0 0,1-3 0 0 0,4 0 0 0 0,-4-9 0 0 0,7-3 0 0 0,4-4 0 0 0,2-3 0 0 0,0 3 0 0 0,1-1 0 0 0,-1 5 0 0 0,0 4 0 0 0,-6 1 0 0 0,3-4 0 0 0,2-5 0 0 0,1 3 0 0 0,0-2 0 0 0,-6-9 0 0 0,-2 2 0 0 0,-6-1 0 0 0,-1 0 0 0 0,-4-1 0 0 0,2-1 0 0 0,-4-1 0 0 0,-3 0 0 0 0,-5-6 0 0 0,-2-3 0 0 0,3 7 0 0 0,0 3 0 0 0,-1 2 0 0 0,-2-1 0 0 0,-1 1 0 0 0,-2-2 0 0 0,-2 6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9499 9737 16383 0 0,'5'0'0'0'0,"3"0"0"0"0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5903 16383 0 0,'0'-5'0'0'0,"0"-3"0"0"0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5768 16383 0 0,'0'0'0'0'0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5741 16383 0 0,'0'0'0'0'0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5662 16383 0 0,'0'0'0'0'0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5597 16383 0 0,'0'-6'0'0'0,"0"-7"0"0"0,0-8 0 0 0,0-1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5480 16383 0 0,'0'-6'0'0'0,"0"-2"0"0"0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5443 16383 0 0,'0'-6'0'0'0,"6"-13"0"0"0,2-10 0 0 0,-1 0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5318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5662 16383 0 0,'0'0'0'0'0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5583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9551 9737 16383 0 0,'0'0'0'0'0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5556 16383 0 0,'0'0'0'0'0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5450 16383 0 0,'0'0'0'0'0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5457 16383 0 0,'0'-12'0'0'0,"0"-4"0"0"0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5406 16383 0 0,'0'-6'0'0'0,"0"-8"0"0"0,0-1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5345 16383 0 0,'0'0'0'0'0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5345 16383 0 0,'0'0'0'0'0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5292 16383 0 0,'0'0'0'0'0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5292 16383 0 0,'0'0'0'0'0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7964 5292 16383 0 0,'0'0'0'0'0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5874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9684 9737 16383 0 0,'0'0'0'0'0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5874 16383 0 0,'0'0'0'0'0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5953 16383 0 0,'0'0'0'0'0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5768 16383 0 0,'0'0'0'0'0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5768 16383 0 0,'0'0'0'0'0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5768 16383 0 0,'0'0'0'0'0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7938 5768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9684 9737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9763 9737 16383 0 0,'12'0'0'0'0,"3"0"0"0"0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9843 9737 16383 0 0,'5'0'0'0'0,"3"0"0"0"0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9895 9737 16383 0 0,'6'0'0'0'0,"8"6"0"0"0,1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10028 9763 16383 0 0,'6'0'0'0'0,"1"0"0"0"0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10107 9763 16383 0 0,'6'0'0'0'0,"2"0"0"0"0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10160 9763 16383 0 0,'6'0'0'0'0,"8"0"0"0"0,1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1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8785 8011 16383 0 0,'5'0'0'0'0,"3"6"0"0"0,0 7 0 0 0,4 8 0 0 0,0 6 0 0 0,-2 5 0 0 0,-3 2 0 0 0,-2 1 0 0 0,-2 7 0 0 0,-2 2 0 0 0,-1-1 0 0 0,0-1 0 0 0,5-3 0 0 0,2-1 0 0 0,0-2 0 0 0,-1 5 0 0 0,-2 1 0 0 0,-1-1 0 0 0,-2 0 0 0 0,-1-3 0 0 0,1-1 0 0 0,-2-1 0 0 0,1 4 0 0 0,0 3 0 0 0,-1-2 0 0 0,-5-1 0 0 0,-2-1 0 0 0,1-2 0 0 0,1-1 0 0 0,2-1 0 0 0,1 5 0 0 0,2 2 0 0 0,-6-6 0 0 0,-1-4 0 0 0,1-1 0 0 0,2 0 0 0 0,1 1 0 0 0,-5 0 0 0 0,0 7 0 0 0,1 3 0 0 0,3-1 0 0 0,1 0 0 0 0,1-3 0 0 0,2 0 0 0 0,1-2 0 0 0,0 5 0 0 0,0 1 0 0 0,1 0 0 0 0,-1-2 0 0 0,0-1 0 0 0,0-2 0 0 0,1-2 0 0 0,-1 0 0 0 0,0 6 0 0 0,0 1 0 0 0,0-1 0 0 0,0 0 0 0 0,0-3 0 0 0,0-1 0 0 0,0-1 0 0 0,0 5 0 0 0,0 1 0 0 0,0 0 0 0 0,0-2 0 0 0,0-2 0 0 0,0-1 0 0 0,0-1 0 0 0,0 5 0 0 0,0 1 0 0 0,0 0 0 0 0,0-2 0 0 0,0-2 0 0 0,0-1 0 0 0,0-1 0 0 0,0 5 0 0 0,0 1 0 0 0,0 0 0 0 0,0-2 0 0 0,0-1 0 0 0,0-3 0 0 0,0 0 0 0 0,0-1 0 0 0,0-12 0 0 0,0-16 0 0 0,5-15 0 0 0,3-12 0 0 0,0-9 0 0 0,-2-4 0 0 0,-2-10 0 0 0,-1-2 0 0 0,-2 0 0 0 0,5 8 0 0 0,2 4 0 0 0,-1 2 0 0 0,-1 0 0 0 0,-2 0 0 0 0,-2-6 0 0 0,0-4 0 0 0,-2 0 0 0 0,0 1 0 0 0,0 1 0 0 0,-1 2 0 0 0,1 1 0 0 0,0-5 0 0 0,0-2 0 0 0,0 2 0 0 0,0 0 0 0 0,0 3 0 0 0,0 1 0 0 0,0 1 0 0 0,0-5 0 0 0,0-1 0 0 0,0 0 0 0 0,0 2 0 0 0,0 2 0 0 0,0 1 0 0 0,0 1 0 0 0,0 1 0 0 0,0-5 0 0 0,0-2 0 0 0,0 0 0 0 0,0 2 0 0 0,0 2 0 0 0,-6 1 0 0 0,-2 1 0 0 0,0-5 0 0 0,2-1 0 0 0,2 0 0 0 0,2 2 0 0 0,0 1 0 0 0,2 2 0 0 0,0 2 0 0 0,0-6 0 0 0,0-2 0 0 0,0 2 0 0 0,1 1 0 0 0,-1 1 0 0 0,0 2 0 0 0,0 1 0 0 0,0 1 0 0 0,0-5 0 0 0,0-2 0 0 0,0 0 0 0 0,0 2 0 0 0,0 2 0 0 0,0 1 0 0 0,0 1 0 0 0,0-5 0 0 0,0-1 0 0 0,0 0 0 0 0,-6 8 0 0 0,-2 3 0 0 0,1 2 0 0 0,1-1 0 0 0,2-1 0 0 0,1-7 0 0 0,2-2 0 0 0,0-1 0 0 0,1 1 0 0 0,0 1 0 0 0,1 1 0 0 0,-1 2 0 0 0,0-5 0 0 0,6 5 0 0 0,8 7 0 0 0,7 4 0 0 0,6 0 0 0 0,11 5 0 0 0,3 4 0 0 0,2 7 0 0 0,-7-3 0 0 0,-3 2 0 0 0,-2 3 0 0 0,0 1 0 0 0,0 3 0 0 0,-5 7 0 0 0,-6 10 0 0 0,-8 13 0 0 0,-5 8 0 0 0,-4 4 0 0 0,-2 2 0 0 0,-2-1 0 0 0,0-1 0 0 0,-1-2 0 0 0,1 5 0 0 0,0 2 0 0 0,1-2 0 0 0,0-1 0 0 0,-1-3 0 0 0,1-1 0 0 0,0-1 0 0 0,1 4 0 0 0,-1 3 0 0 0,0-19 0 0 0,0-19 0 0 0,0-17 0 0 0,0-11 0 0 0,0-8 0 0 0,0-5 0 0 0,0-2 0 0 0,11 6 0 0 0,5-4 0 0 0,-1-2 0 0 0,-3 1 0 0 0,-4-1 0 0 0,-2 2 0 0 0,-3 0 0 0 0,4 6 0 0 0,0 3 0 0 0,0-6 0 0 0,-1-3 0 0 0,-3-2 0 0 0,5 7 0 0 0,1 1 0 0 0,-1 1 0 0 0,-2-1 0 0 0,4 5 0 0 0,0 1 0 0 0,-2-2 0 0 0,4 4 0 0 0,6 6 0 0 0,0 11 0 0 0,-4 12 0 0 0,-3 11 0 0 0,1 9 0 0 0,0 5 0 0 0,-3 3 0 0 0,-3 7 0 0 0,-2-9 0 0 0,-2-16 0 0 0,-2-17 0 0 0,0-14 0 0 0,0-11 0 0 0,-1-7 0 0 0,1-3 0 0 0,-1-3 0 0 0,1-6 0 0 0,0-1 0 0 0,0 1 0 0 0,0 2 0 0 0,0 2 0 0 0,-6 8 0 0 0,-2 16 0 0 0,1 16 0 0 0,-5 8 0 0 0,0 8 0 0 0,2 14 0 0 0,2 7 0 0 0,3 4 0 0 0,3 0 0 0 0,-5-7 0 0 0,-1-3 0 0 0,1-1 0 0 0,1 0 0 0 0,2 1 0 0 0,2 7 0 0 0,1 3 0 0 0,1 0 0 0 0,0-1 0 0 0,0-1 0 0 0,0-1 0 0 0,1-2 0 0 0,-1 5 0 0 0,0 1 0 0 0,0 0 0 0 0,0-2 0 0 0,0-1 0 0 0,0-2 0 0 0,0-2 0 0 0,0 6 0 0 0,0 2 0 0 0,0-2 0 0 0,0-1 0 0 0,0-1 0 0 0,0-2 0 0 0,0-1 0 0 0,0 4 0 0 0,0 3 0 0 0,0-2 0 0 0,0-1 0 0 0,0-1 0 0 0,0-2 0 0 0,0-1 0 0 0,0-1 0 0 0,0 5 0 0 0,0 2 0 0 0,0 0 0 0 0,0-2 0 0 0,0-2 0 0 0,0-1 0 0 0,0-1 0 0 0,0 5 0 0 0,0 1 0 0 0,0 0 0 0 0,0-2 0 0 0,0-1 0 0 0,0-2 0 0 0,0-2 0 0 0,0 6 0 0 0,6-4 0 0 0,2-4 0 0 0,-1 0 0 0 0,5 0 0 0 0,0-1 0 0 0,-2 1 0 0 0,-2 1 0 0 0,2 0 0 0 0,1 6 0 0 0,-2 2 0 0 0,-3 0 0 0 0,-2-1 0 0 0,4-2 0 0 0,0-2 0 0 0,0-1 0 0 0,-2 5 0 0 0,-2 1 0 0 0,-2 0 0 0 0,-1-2 0 0 0,-1-2 0 0 0,0-1 0 0 0,0-1 0 0 0,-1 5 0 0 0,1 1 0 0 0,0 0 0 0 0,-1-2 0 0 0,1-2 0 0 0,0-1 0 0 0,0-1 0 0 0,0 11 0 0 0,0 3 0 0 0,0-13 0 0 0,0-18 0 0 0,0-13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10266 9763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10266 9763 16383 0 0,'6'0'0'0'0,"2"0"0"0"0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10292 9763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10345 9763 16383 0 0,'6'0'0'0'0,"8"0"0"0"0,7 0 0 0 0,0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10478 9763 16383 0 0,'5'0'0'0'0,"3"0"0"0"0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10504 9763 16383 0 0,'6'0'0'0'0,"2"0"0"0"0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10530 9763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10636 9763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10716 9737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10742 9737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9313 8176 16383 0 0,'6'0'0'0'0,"2"11"0"0"0,-1 11 0 0 0,11 6 0 0 0,2 6 0 0 0,-2 1 0 0 0,-5 2 0 0 0,-4 0 0 0 0,-4 5 0 0 0,-2 2 0 0 0,-2-1 0 0 0,-2-2 0 0 0,1-2 0 0 0,-1-2 0 0 0,0-1 0 0 0,0-1 0 0 0,1 5 0 0 0,0 2 0 0 0,-6 0 0 0 0,-2-2 0 0 0,1-1 0 0 0,1-2 0 0 0,-4-2 0 0 0,-1 6 0 0 0,2-4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10583 9869 16383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10530 9922 16383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10454 9948 16383 0 0,'-6'6'0'0'0,"-1"2"0"0"0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10425 9975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10425 9975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10530 10001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10610 9869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10557 9869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10456 9948 16383 0 0,'0'6'0'0'0,"-6"2"0"0"0,-2 5 0 0 0,1 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10425 10001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9120 8571 16383 0 0,'0'-6'0'0'0,"-6"-2"0"0"0,-1 7 0 0 0,-1 8 0 0 0,2 10 0 0 0,2 14 0 0 0,1 6 0 0 0,2 4 0 0 0,0 1 0 0 0,1-2 0 0 0,1 5 0 0 0,-1 6 0 0 0,0 1 0 0 0,0-4 0 0 0,1-3 0 0 0,-1-3 0 0 0,0-4 0 0 0,0-2 0 0 0,0 5 0 0 0,0 1 0 0 0,0-1 0 0 0,0-1 0 0 0,0-2 0 0 0,0-1 0 0 0,0-2 0 0 0,0 6 0 0 0,0 1 0 0 0,0 0 0 0 0,0-2 0 0 0,0-1 0 0 0,0-2 0 0 0,0-2 0 0 0,0 6 0 0 0,0 1 0 0 0,0 0 0 0 0,0-2 0 0 0,0-1 0 0 0,0-2 0 0 0,0-2 0 0 0,0 0 0 0 0,0 6 0 0 0,0 1 0 0 0,0-1 0 0 0,0 0 0 0 0,0-3 0 0 0,0-1 0 0 0,0-1 0 0 0,0 5 0 0 0,12-5 0 0 0,3-2 0 0 0,0-1 0 0 0,-3-1 0 0 0,2-5 0 0 0,0-2 0 0 0,-4 2 0 0 0,-3 0 0 0 0,-3 9 0 0 0,-2 4 0 0 0,-1 0 0 0 0,5-5 0 0 0,1-16 0 0 0,0-22 0 0 0,-2-17 0 0 0,5-16 0 0 0,0-20 0 0 0,-1-19 0 0 0,-3-7 0 0 0,-1 4 0 0 0,-3 10 0 0 0,-1 9 0 0 0,-1 5 0 0 0,0 4 0 0 0,0 6 0 0 0,-1 3 0 0 0,1 4 0 0 0,0 2 0 0 0,-1 1 0 0 0,1-5 0 0 0,0-3 0 0 0,0 1 0 0 0,0 2 0 0 0,0 0 0 0 0,0 2 0 0 0,0 1 0 0 0,0-10 0 0 0,0-4 0 0 0,0 0 0 0 0,0 4 0 0 0,0 3 0 0 0,0-2 0 0 0,0 0 0 0 0,0 2 0 0 0,0 3 0 0 0,0 1 0 0 0,0 3 0 0 0,0 1 0 0 0,0 0 0 0 0,0-5 0 0 0,0-2 0 0 0,0 1 0 0 0,0 0 0 0 0,0 3 0 0 0,0 1 0 0 0,0 1 0 0 0,0-5 0 0 0,0-1 0 0 0,0 0 0 0 0,0 2 0 0 0,-6 7 0 0 0,-13 10 0 0 0,-10 8 0 0 0,0 14 0 0 0,6 11 0 0 0,0 5 0 0 0,4 12 0 0 0,5 6 0 0 0,0-2 0 0 0,2 0 0 0 0,2 6 0 0 0,4 3 0 0 0,-3-6 0 0 0,-1 10 0 0 0,2 2 0 0 0,-3-6 0 0 0,-1-4 0 0 0,3-2 0 0 0,-4-8 0 0 0,-11-7 0 0 0,-7-7 0 0 0,-5-6 0 0 0,-1-4 0 0 0,5-8 0 0 0,2-3 0 0 0,0 0 0 0 0,6-4 0 0 0,6-6 0 0 0,7-6 0 0 0,5-10 0 0 0,4-5 0 0 0,1-1 0 0 0,2-1 0 0 0,0 2 0 0 0,1 2 0 0 0,5 7 0 0 0,1 3 0 0 0,0-5 0 0 0,-2-3 0 0 0,-1-2 0 0 0,-3 1 0 0 0,0-1 0 0 0,-2 2 0 0 0,0 0 0 0 0,0-5 0 0 0,0-1 0 0 0,-1 0 0 0 0,1 1 0 0 0,0 3 0 0 0,6 1 0 0 0,1 1 0 0 0,1-5 0 0 0,-2-1 0 0 0,-2 0 0 0 0,-1 2 0 0 0,-2 1 0 0 0,0 2 0 0 0,-1 2 0 0 0,5 6 0 0 0,3 2 0 0 0,5 6 0 0 0,12-5 0 0 0,8 1 0 0 0,4 6 0 0 0,2 5 0 0 0,-6 12 0 0 0,-3 5 0 0 0,0 9 0 0 0,0 8 0 0 0,-5 6 0 0 0,-6 5 0 0 0,-7 3 0 0 0,-5 1 0 0 0,-4 1 0 0 0,-3 6 0 0 0,0 2 0 0 0,-2-1 0 0 0,13-2 0 0 0,3-2 0 0 0,0-1 0 0 0,-2-2 0 0 0,-4 5 0 0 0,-3 7 0 0 0,-2 1 0 0 0,-2-1 0 0 0,-1-4 0 0 0,0 9 0 0 0,-1 1 0 0 0,0-3 0 0 0,1-4 0 0 0,0-4 0 0 0,-1 8 0 0 0,1 1 0 0 0,0-2 0 0 0,0-4 0 0 0,0-4 0 0 0,0-3 0 0 0,0 4 0 0 0,0 0 0 0 0,0-2 0 0 0,0-1 0 0 0,0-2 0 0 0,0-1 0 0 0,0-2 0 0 0,0 6 0 0 0,0 1 0 0 0,0-1 0 0 0,0 0 0 0 0,0-3 0 0 0,0-1 0 0 0,0-1 0 0 0,0 5 0 0 0,0 1 0 0 0,-6-6 0 0 0,-1-4 0 0 0,-1-1 0 0 0,2 0 0 0 0,2 1 0 0 0,1 0 0 0 0,2 7 0 0 0,0 2 0 0 0,1 1 0 0 0,1-2 0 0 0,-1-1 0 0 0,0-2 0 0 0,0 0 0 0 0,1-2 0 0 0,-1 5 0 0 0,-6-3 0 0 0,-2-4 0 0 0,1 0 0 0 0,1 0 0 0 0,1-1 0 0 0,3 1 0 0 0,0 1 0 0 0,2 6 0 0 0,0 2 0 0 0,0 0 0 0 0,0-2 0 0 0,1-1 0 0 0,-1-2 0 0 0,0-1 0 0 0,0 5 0 0 0,0 2 0 0 0,12-7 0 0 0,10-10 0 0 0,6-3 0 0 0,5-5 0 0 0,3-6 0 0 0,1-5 0 0 0,-1-4 0 0 0,7-2 0 0 0,1-2 0 0 0,-7 6 0 0 0,-4 8 0 0 0,-7 7 0 0 0,-15 0 0 0 0,-20-2 0 0 0,-14-6 0 0 0,-10-4 0 0 0,-5-3 0 0 0,-2-3 0 0 0,1-2 0 0 0,0 0 0 0 0,-5-1 0 0 0,0 0 0 0 0,1 0 0 0 0,2 1 0 0 0,8 5 0 0 0,9 15 0 0 0,10 3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10398 10028 16383 0 0,'0'6'0'0'0,"0"1"0"0"0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10381 10081 16383 0 0,'0'5'0'0'0,"-6"3"0"0"0,-1 11 0 0 0,-7 3 0 0 0,0-3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10243 10213 16383 0 0,'-6'6'0'0'0,"-2"2"0"0"0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10213 10239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10213 10239 16383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10213 10239 16383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10213 10266 16383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10213 10266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10266 10292 16383 0 0,'6'0'0'0'0,"7"0"0"0"0,8 0 0 0 0,1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10292 10186 16383 0 0,'-6'0'0'0'0,"-7"0"0"0"0,-8 6 0 0 0,-6 2 0 0 0,1 5 0 0 0,6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9816 9684 16383 0 0,'0'6'0'0'0,"0"7"0"0"0,0 8 0 0 0,0 7 0 0 0,0 9 0 0 0,0 16 0 0 0,0 6 0 0 0,0 9 0 0 0,0 0 0 0 0,0-6 0 0 0,0-8 0 0 0,0-7 0 0 0,0-17 0 0 0,0-8 0 0 0,0-3 0 0 0,0 3 0 0 0,0 8 0 0 0,0 0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10107 10239 16383 0 0,'0'6'0'0'0,"0"2"0"0"0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10163 10319 16383 0 0,'-6'0'0'0'0,"-1"0"0"0"0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10028 10319 16383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10028 10319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10028 10319 16383 0 0,'6'0'0'0'0,"1"0"0"0"0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10081 10319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10081 10319 16383 0 0,'0'11'0'0'0,"0"5"0"0"0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10167 10531 16383 0 0,'-6'6'0'0'0,"-8"2"0"0"0,-7-1 0 0 0,-6-1 0 0 0,-5-1 0 0 0,-2-3 0 0 0,-7 0 0 0 0,-3-2 0 0 0,1 0 0 0 0,1 0 0 0 0,2 0 0 0 0,3-1 0 0 0,0 1 0 0 0,-4 0 0 0 0,-1-12 0 0 0,6-10 0 0 0,10-6 0 0 0,8-5 0 0 0,9-3 0 0 0,4-1 0 0 0,4 1 0 0 0,2-7 0 0 0,1-1 0 0 0,0 1 0 0 0,0 2 0 0 0,-1 2 0 0 0,0 2 0 0 0,-1 1 0 0 0,0 1 0 0 0,0-5 0 0 0,0-2 0 0 0,12 0 0 0 0,3 2 0 0 0,0 8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9768 9939 16383 0 0,'6'0'0'0'0,"8"0"0"0"0,13 0 0 0 0,8 0 0 0 0,4 0 0 0 0,1 0 0 0 0,-1 0 0 0 0,0 0 0 0 0,10 0 0 0 0,3 0 0 0 0,4 0 0 0 0,-1 0 0 0 0,-4 0 0 0 0,0 0 0 0 0,-2 0 0 0 0,-21 0 0 0 0,-21 0 0 0 0,-18 0 0 0 0,-13 0 0 0 0,-8 0 0 0 0,-5 0 0 0 0,-1 0 0 0 0,-1 0 0 0 0,-5 0 0 0 0,-1 0 0 0 0,7 6 0 0 0,4 1 0 0 0,8 7 0 0 0,9 5 0 0 0,6 7 0 0 0,6 4 0 0 0,10-3 0 0 0,15-7 0 0 0,10-5 0 0 0,6-7 0 0 0,3-9 0 0 0,-5-11 0 0 0,-3-10 0 0 0,-7-6 0 0 0,-7-10 0 0 0,-12 0 0 0 0,-13 8 0 0 0,-12 9 0 0 0,-13 13 0 0 0,-1 14 0 0 0,-1 13 0 0 0,-1 8 0 0 0,1 5 0 0 0,6 4 0 0 0,2-5 0 0 0,5-1 0 0 0,7-1 0 0 0,6 7 0 0 0,10 4 0 0 0,11-6 0 0 0,9-8 0 0 0,13-9 0 0 0,7-7 0 0 0,1-6 0 0 0,1-2 0 0 0,-2-15 0 0 0,-8-10 0 0 0,-9-7 0 0 0,-10-5 0 0 0,-11 4 0 0 0,-14 8 0 0 0,-10 6 0 0 0,-13 8 0 0 0,-7 4 0 0 0,-2 9 0 0 0,6 11 0 0 0,15 1 0 0 0,23-1 0 0 0,18-3 0 0 0,11-4 0 0 0,6-4 0 0 0,3-1 0 0 0,1-2 0 0 0,11-2 0 0 0,3 1 0 0 0,-2-1 0 0 0,-4-5 0 0 0,-16-3 0 0 0,-20-4 0 0 0,-17-1 0 0 0,-19 2 0 0 0,-7-3 0 0 0,9-4 0 0 0,14 0 0 0 0,13 5 0 0 0,7-3 0 0 0,7 3 0 0 0,6-9 0 0 0,4 0 0 0 0,4 4 0 0 0,8 5 0 0 0,2-1 0 0 0,0-4 0 0 0,-1 2 0 0 0,-14 3 0 0 0,-17 4 0 0 0,-23 4 0 0 0,-15 3 0 0 0,-8 2 0 0 0,-5 1 0 0 0,-13 13 0 0 0,-3 3 0 0 0,2 0 0 0 0,4 2 0 0 0,5-1 0 0 0,4-4 0 0 0,3-4 0 0 0,3 2 0 0 0,-5 6 0 0 0,-2 5 0 0 0,1 5 0 0 0,2-3 0 0 0,0 2 0 0 0,3 1 0 0 0,0-3 0 0 0,7 5 0 0 0,-4-2 0 0 0,-1-5 0 0 0,-2-7 0 0 0,6-11 0 0 0,8-13 0 0 0,7-11 0 0 0,7-7 0 0 0,5-5 0 0 0,2-3 0 0 0,2-2 0 0 0,0 0 0 0 0,1 12 0 0 0,-7 10 0 0 0,-2 14 0 0 0,1 13 0 0 0,0 10 0 0 0,2 7 0 0 0,-5 4 0 0 0,0 10 0 0 0,-5-4 0 0 0,0-3 0 0 0,3 0 0 0 0,2-2 0 0 0,4-12 0 0 0,8-10 0 0 0,9-6 0 0 0,9-5 0 0 0,7-3 0 0 0,10 0 0 0 0,4-1 0 0 0,-4-5 0 0 0,-21-13 0 0 0,-14-3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9800 10117 16383 0 0,'0'6'0'0'0,"0"8"0"0"0,0 13 0 0 0,0 8 0 0 0,0 3 0 0 0,0 2 0 0 0,0 0 0 0 0,0-1 0 0 0,0-2 0 0 0,-6-6 0 0 0,-7-10 0 0 0,-8-7 0 0 0,5-6 0 0 0,12-6 0 0 0,18-1 0 0 0,13-2 0 0 0,7-1 0 0 0,4 0 0 0 0,1 1 0 0 0,1 0 0 0 0,-14 0 0 0 0,-16 1 0 0 0,-16 0 0 0 0,-13 0 0 0 0,-14 0 0 0 0,-9 0 0 0 0,-2 0 0 0 0,1 0 0 0 0,7-6 0 0 0,9-7 0 0 0,11-8 0 0 0,6-7 0 0 0,1-3 0 0 0,0-9 0 0 0,3-3 0 0 0,2-1 0 0 0,2 2 0 0 0,1 2 0 0 0,0 2 0 0 0,1 2 0 0 0,1 0 0 0 0,-1-4 0 0 0,1-2 0 0 0,-7 0 0 0 0,-2 2 0 0 0,1 7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9843 10529 16383 0 0,'5'0'0'0'0,"9"-11"0"0"0,7-5 0 0 0,6 1 0 0 0,11-3 0 0 0,-3-4 0 0 0,1 2 0 0 0,-2-3 0 0 0,0-2 0 0 0,1 3 0 0 0,-7-1 0 0 0,-2-2 0 0 0,1 3 0 0 0,2-7 0 0 0,7 3 0 0 0,3-2 0 0 0,-4-1 0 0 0,3-7 0 0 0,-5-4 0 0 0,-2-6 0 0 0,6-2 0 0 0,2 2 0 0 0,0 2 0 0 0,-1 10 0 0 0,-6 3 0 0 0,-3 9 0 0 0,-1 0 0 0 0,-4 0 0 0 0,-2 2 0 0 0,8 6 0 0 0,-1 4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9578 9948 16383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9578 9948 16383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9551 9975 16383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9551 9975 16383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9419 10160 16383 0 0,'0'0'0'0'0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9551 10134 16383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9551 10134 16383 0 0,'0'5'0'0'0,"0"3"0"0"0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9556 10160 16383 0 0,'0'6'0'0'0,"0"8"0"0"0,-5 7 0 0 0,-3 6 0 0 0,0-2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10292 16383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10292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9824 16383 0 0,'6'0'0'0'0,"13"0"0"0"0,10 0 0 0 0,6 0 0 0 0,2 0 0 0 0,2 0 0 0 0,-1 0 0 0 0,-7-5 0 0 0,-2-3 0 0 0,5 0 0 0 0,3 2 0 0 0,1 2 0 0 0,0 1 0 0 0,-1 2 0 0 0,0 0 0 0 0,-2 1 0 0 0,6 1 0 0 0,2-1 0 0 0,-1 0 0 0 0,-2 1 0 0 0,-1 5 0 0 0,-2 7 0 0 0,-1 3 0 0 0,-1-3 0 0 0,5-3 0 0 0,2-3 0 0 0,0-3 0 0 0,-2-2 0 0 0,-1-1 0 0 0,-2 5 0 0 0,-2 1 0 0 0,6 0 0 0 0,-4-2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10292 16383 0 0,'0'0'0'0'0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10292 16383 0 0,'0'0'0'0'0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10292 16383 0 0,'0'6'0'0'0,"0"2"0"0"0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10319 16383 0 0,'0'0'0'0'0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9525 10319 16383 0 0,'0'0'0'0'0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9499 9922 16383 0 0,'0'0'0'0'0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11509 5927 16383 0 0,'6'0'0'0'0,"2"0"0"0"0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11509 5927 16383 0 0,'0'6'0'0'0,"6"7"0"0"0,2 8 0 0 0,5 1 0 0 0,7-11 0 0 0,5-5 0 0 0,5-6 0 0 0,3-1 0 0 0,7-1 0 0 0,4-1 0 0 0,-1-10 0 0 0,-1-4 0 0 0,-3 1 0 0 0,-1 3 0 0 0,-2 5 0 0 0,0 2 0 0 0,-8 9 0 0 0,-7 10 0 0 0,-8 8 0 0 0,-6 1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8017 5980 16383 0 0,'6'0'0'0'0,"7"0"0"0"0,9 0 0 0 0,5 0 0 0 0,4 0 0 0 0,9 0 0 0 0,3 0 0 0 0,1 0 0 0 0,-2 0 0 0 0,-2 0 0 0 0,-2 0 0 0 0,-2 0 0 0 0,-6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9904 5312 16383 0 0,'0'6'0'0'0,"0"7"0"0"0,0 9 0 0 0,0 11 0 0 0,0 6 0 0 0,0 2 0 0 0,0 1 0 0 0,6-2 0 0 0,1-1 0 0 0,1-2 0 0 0,-2-1 0 0 0,4 5 0 0 0,1 1 0 0 0,-3 0 0 0 0,-1-2 0 0 0,-3-1 0 0 0,-1-3 0 0 0,-2 0 0 0 0,-1 5 0 0 0,0 1 0 0 0,-1 0 0 0 0,1-2 0 0 0,-1-1 0 0 0,1-2 0 0 0,-6-8 0 0 0,-8-7 0 0 0,-7-9 0 0 0,0-12 0 0 0,3-12 0 0 0,5-10 0 0 0,11-7 0 0 0,5-11 0 0 0,2-4 0 0 0,7 4 0 0 0,1 4 0 0 0,4 2 0 0 0,-1 0 0 0 0,-3 0 0 0 0,-4 0 0 0 0,3 6 0 0 0,-1-5 0 0 0,-3-2 0 0 0,-2-2 0 0 0,-2 0 0 0 0,-2-1 0 0 0,-1 2 0 0 0,-1-1 0 0 0,-1 1 0 0 0,-5 6 0 0 0,-2-4 0 0 0,-6 4 0 0 0,0 1 0 0 0,-4 0 0 0 0,1-2 0 0 0,-2-2 0 0 0,2-1 0 0 0,4 0 0 0 0,4-7 0 0 0,10 9 0 0 0,4 16 0 0 0,2 17 0 0 0,-1 13 0 0 0,-1 10 0 0 0,-2 7 0 0 0,0 4 0 0 0,-2 7 0 0 0,-1 3 0 0 0,0-1 0 0 0,0-3 0 0 0,0-1 0 0 0,-1-3 0 0 0,1-2 0 0 0,0-1 0 0 0,0 5 0 0 0,0 2 0 0 0,0 0 0 0 0,0-2 0 0 0,0-2 0 0 0,0-1 0 0 0,-6-7 0 0 0,-2-14 0 0 0,1-17 0 0 0,1-13 0 0 0,1-10 0 0 0,3-13 0 0 0,0-6 0 0 0,2-2 0 0 0,6 2 0 0 0,2 1 0 0 0,-1 3 0 0 0,0 7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10107 9859 16383 0 0,'6'0'0'0'0,"8"0"0"0"0,1-6 0 0 0,4-2 0 0 0,5 1 0 0 0,10 1 0 0 0,5 1 0 0 0,2 3 0 0 0,-1 0 0 0 0,0 2 0 0 0,-2 0 0 0 0,-7-6 0 0 0,-3-1 0 0 0,-12 0 0 0 0,-15 1 0 0 0,-13 2 0 0 0,-11 1 0 0 0,-1 2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9948 5292 16383 0 0,'0'0'0'0'0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9948 5292 16383 0 0,'0'0'0'0'0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9922 5292 16383 0 0,'0'6'0'0'0,"0"1"0"0"0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11377 5953 16383 0 0,'0'0'0'0'0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11377 6033 16383 0 0,'0'0'0'0'0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11430 5927 16383 0 0,'0'0'0'0'0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11404 6006 16383 0 0,'0'0'0'0'0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11377 6118 16383 0 0,'0'-5'0'0'0,"0"-9"0"0"0,0-7 0 0 0,0-6 0 0 0,0-5 0 0 0,0-13 0 0 0,0-7 0 0 0,0 2 0 0 0,0 2 0 0 0,0 3 0 0 0,0-1 0 0 0,0 0 0 0 0,6 3 0 0 0,2 2 0 0 0,-1 3 0 0 0,5 1 0 0 0,0 2 0 0 0,-2-5 0 0 0,-2-2 0 0 0,-4 0 0 0 0,-1 2 0 0 0,-2 8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11404 6047 16383 0 0,'0'-6'0'0'0,"0"-8"0"0"0,0-18 0 0 0,0-11 0 0 0,0-3 0 0 0,0 0 0 0 0,0 2 0 0 0,0-4 0 0 0,0 2 0 0 0,5 7 0 0 0,3 6 0 0 0,0 1 0 0 0,-2 1 0 0 0,-2 12 0 0 0,-1 14 0 0 0,-2 15 0 0 0,0 17 0 0 0,-1 9 0 0 0,-1 5 0 0 0,1 2 0 0 0,0-2 0 0 0,-1-12 0 0 0,1-18 0 0 0,0-17 0 0 0,0-18 0 0 0,0-12 0 0 0,0-5 0 0 0,0-2 0 0 0,0 1 0 0 0,0 2 0 0 0,0 1 0 0 0,0-4 0 0 0,0-1 0 0 0,0 2 0 0 0,0 2 0 0 0,-6 7 0 0 0,-2 10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11377 5239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6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10444 9786 16383 0 0,'-6'0'0'0'0,"-8"0"0"0"0,-7 0 0 0 0,0 6 0 0 0,3 8 0 0 0,11 1 0 0 0,13-2 0 0 0,16-2 0 0 0,11-4 0 0 0,5-3 0 0 0,3-2 0 0 0,0-2 0 0 0,-14 0 0 0 0,-16-1 0 0 0,-16 1 0 0 0,-19-1 0 0 0,-12 1 0 0 0,-5-1 0 0 0,-1 1 0 0 0,0 0 0 0 0,1 0 0 0 0,3 0 0 0 0,1 0 0 0 0,-5 0 0 0 0,-1 0 0 0 0,1 0 0 0 0,2 0 0 0 0,1 0 0 0 0,3 0 0 0 0,0 0 0 0 0,-5 0 0 0 0,-1 0 0 0 0,0 0 0 0 0,2 0 0 0 0,2 0 0 0 0,1 0 0 0 0,1 0 0 0 0,-5 0 0 0 0,5-6 0 0 0,8-7 0 0 0,9-8 0 0 0,7-12 0 0 0,13-7 0 0 0,-1 5 0 0 0,-6 19 0 0 0,-2 12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11377 5345 16383 0 0,'0'0'0'0'0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11430 5741 16383 0 0,'0'12'0'0'0,"0"10"0"0"0,0 6 0 0 0,0-1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5265 16383 0 0,'0'0'0'0'0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5292 16383 0 0,'0'6'0'0'0,"0"13"0"0"0,0 4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5450 16383 0 0,'0'6'0'0'0,"0"8"0"0"0,0 7 0 0 0,0 6 0 0 0,0 10 0 0 0,0 5 0 0 0,0 1 0 0 0,0-1 0 0 0,0-2 0 0 0,0-1 0 0 0,6-2 0 0 0,2 4 0 0 0,-1 2 0 0 0,-1-1 0 0 0,-2-2 0 0 0,-1-2 0 0 0,-2-1 0 0 0,0-1 0 0 0,-1 5 0 0 0,0 1 0 0 0,-1-1 0 0 0,1-6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7858 5953 16383 0 0,'0'0'0'0'0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7858 6006 16383 0 0,'0'0'0'0'0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5980 16383 0 0,'0'0'0'0'0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5980 16383 0 0,'0'0'0'0'0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9T02:42:48.7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7911 5927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bd9b9e7a70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bd9b9e7a70_2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bd9b9e7a70_2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bd9b9e7a70_2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bd9b9e7a70_2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bd9b9e7a70_2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bd9b9e7a70_2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bd9b9e7a70_2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bd9b9e7a70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bd9b9e7a70_2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11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bd9b9e7a70_2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bd9b9e7a70_2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bd9b9e7a70_2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bd9b9e7a70_2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d76250ee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d76250ee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d9b9e7a70_2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d9b9e7a70_2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d9b9e7a7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bd9b9e7a7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d9b9e7a7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bd9b9e7a7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59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bd9b9e7a70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bd9b9e7a70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68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bd9b9e7a70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bd9b9e7a70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bd9b9e7a70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bd9b9e7a70_2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423975" y="0"/>
            <a:ext cx="2004925" cy="2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126638"/>
            <a:ext cx="4032300" cy="19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62075" y="4092650"/>
            <a:ext cx="2407500" cy="5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7151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423975" y="2809100"/>
            <a:ext cx="2004900" cy="79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1503900" y="1467175"/>
            <a:ext cx="6136200" cy="1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1503900" y="2993425"/>
            <a:ext cx="61362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4608500"/>
            <a:ext cx="9143997" cy="5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25067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452775" y="1710850"/>
            <a:ext cx="2928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1452775" y="1342450"/>
            <a:ext cx="29289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717250" y="3729217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454925" y="4015100"/>
            <a:ext cx="2928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1454925" y="3646700"/>
            <a:ext cx="29289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577092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452775" y="2862975"/>
            <a:ext cx="2928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1452775" y="2494575"/>
            <a:ext cx="29289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5750" y="1424967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5504236" y="1710850"/>
            <a:ext cx="2924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5504236" y="1342450"/>
            <a:ext cx="29247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 hasCustomPrompt="1"/>
          </p:nvPr>
        </p:nvSpPr>
        <p:spPr>
          <a:xfrm>
            <a:off x="4765750" y="3729317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5502050" y="4015100"/>
            <a:ext cx="2924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8"/>
          </p:nvPr>
        </p:nvSpPr>
        <p:spPr>
          <a:xfrm>
            <a:off x="5502050" y="3646700"/>
            <a:ext cx="29247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9" hasCustomPrompt="1"/>
          </p:nvPr>
        </p:nvSpPr>
        <p:spPr>
          <a:xfrm>
            <a:off x="4765750" y="2577192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0"/>
          </p:nvPr>
        </p:nvSpPr>
        <p:spPr>
          <a:xfrm>
            <a:off x="5504236" y="2862975"/>
            <a:ext cx="2924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1"/>
          </p:nvPr>
        </p:nvSpPr>
        <p:spPr>
          <a:xfrm>
            <a:off x="5504236" y="2494575"/>
            <a:ext cx="29247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8988" y="-1300"/>
            <a:ext cx="2004925" cy="28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title" hasCustomPrompt="1"/>
          </p:nvPr>
        </p:nvSpPr>
        <p:spPr>
          <a:xfrm flipH="1">
            <a:off x="6720700" y="1055875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09000" y="2809100"/>
            <a:ext cx="2004900" cy="79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2"/>
          </p:nvPr>
        </p:nvSpPr>
        <p:spPr>
          <a:xfrm flipH="1">
            <a:off x="4411600" y="2569400"/>
            <a:ext cx="401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3"/>
          </p:nvPr>
        </p:nvSpPr>
        <p:spPr>
          <a:xfrm flipH="1">
            <a:off x="5691700" y="4082200"/>
            <a:ext cx="27372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423975" y="1505325"/>
            <a:ext cx="2004925" cy="3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715100" y="3050875"/>
            <a:ext cx="46338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342475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715100" y="4077050"/>
            <a:ext cx="26760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3"/>
          </p:nvPr>
        </p:nvSpPr>
        <p:spPr>
          <a:xfrm>
            <a:off x="7151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424000" y="4610675"/>
            <a:ext cx="2004900" cy="5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 flipH="1">
            <a:off x="4410725" y="2043375"/>
            <a:ext cx="401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700" y="5350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"/>
          </p:nvPr>
        </p:nvSpPr>
        <p:spPr>
          <a:xfrm flipH="1">
            <a:off x="4095100" y="2887225"/>
            <a:ext cx="43338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7151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4829825" y="1018125"/>
            <a:ext cx="646600" cy="6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8420200" y="3961900"/>
            <a:ext cx="723900" cy="64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 hasCustomPrompt="1"/>
          </p:nvPr>
        </p:nvSpPr>
        <p:spPr>
          <a:xfrm flipH="1">
            <a:off x="6720700" y="13896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 flipH="1"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15100" y="1505350"/>
            <a:ext cx="2004925" cy="3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715125" y="4610700"/>
            <a:ext cx="2004900" cy="5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/>
          </p:nvPr>
        </p:nvSpPr>
        <p:spPr>
          <a:xfrm flipH="1">
            <a:off x="3795100" y="3050875"/>
            <a:ext cx="46338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3"/>
          </p:nvPr>
        </p:nvSpPr>
        <p:spPr>
          <a:xfrm flipH="1">
            <a:off x="5752900" y="4077050"/>
            <a:ext cx="26760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subTitle" idx="1"/>
          </p:nvPr>
        </p:nvSpPr>
        <p:spPr>
          <a:xfrm flipH="1"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15975" y="2043375"/>
            <a:ext cx="401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3"/>
          </p:nvPr>
        </p:nvSpPr>
        <p:spPr>
          <a:xfrm>
            <a:off x="715100" y="2887225"/>
            <a:ext cx="44823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667675" y="1018125"/>
            <a:ext cx="646600" cy="6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 flipH="1">
            <a:off x="0" y="3961900"/>
            <a:ext cx="723900" cy="64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15125" y="-9150"/>
            <a:ext cx="2004375" cy="4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3952900" y="3711475"/>
            <a:ext cx="4476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3952900" y="900125"/>
            <a:ext cx="4476000" cy="25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flipH="1">
            <a:off x="715125" y="4608500"/>
            <a:ext cx="2004900" cy="53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423975" y="0"/>
            <a:ext cx="2004925" cy="28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2583300"/>
            <a:ext cx="401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55875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5100" y="4067525"/>
            <a:ext cx="27372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3"/>
          </p:nvPr>
        </p:nvSpPr>
        <p:spPr>
          <a:xfrm>
            <a:off x="7151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423975" y="2809100"/>
            <a:ext cx="2004900" cy="79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720000" y="1979375"/>
            <a:ext cx="3755100" cy="25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755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424825" y="2000701"/>
            <a:ext cx="2004075" cy="269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6424200" y="4608600"/>
            <a:ext cx="2004600" cy="53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791300" y="2387913"/>
            <a:ext cx="29076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91300" y="1710388"/>
            <a:ext cx="29076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" y="481930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720000" y="1404850"/>
            <a:ext cx="7704000" cy="32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720000" y="2371250"/>
            <a:ext cx="4657200" cy="18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24200" y="2000701"/>
            <a:ext cx="2004075" cy="269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 flipH="1">
            <a:off x="6424300" y="4608600"/>
            <a:ext cx="2004600" cy="53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>
            <a:off x="1528635" y="3579725"/>
            <a:ext cx="2359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2"/>
          </p:nvPr>
        </p:nvSpPr>
        <p:spPr>
          <a:xfrm>
            <a:off x="5256168" y="3579725"/>
            <a:ext cx="2359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3"/>
          </p:nvPr>
        </p:nvSpPr>
        <p:spPr>
          <a:xfrm>
            <a:off x="1528627" y="4006400"/>
            <a:ext cx="2359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4"/>
          </p:nvPr>
        </p:nvSpPr>
        <p:spPr>
          <a:xfrm>
            <a:off x="5256173" y="4006400"/>
            <a:ext cx="2359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subTitle" idx="1"/>
          </p:nvPr>
        </p:nvSpPr>
        <p:spPr>
          <a:xfrm>
            <a:off x="720000" y="2781875"/>
            <a:ext cx="2303400" cy="5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2"/>
          </p:nvPr>
        </p:nvSpPr>
        <p:spPr>
          <a:xfrm>
            <a:off x="720000" y="3314674"/>
            <a:ext cx="23034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3"/>
          </p:nvPr>
        </p:nvSpPr>
        <p:spPr>
          <a:xfrm>
            <a:off x="3420300" y="3314674"/>
            <a:ext cx="23034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4"/>
          </p:nvPr>
        </p:nvSpPr>
        <p:spPr>
          <a:xfrm>
            <a:off x="6120610" y="3314674"/>
            <a:ext cx="23034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5"/>
          </p:nvPr>
        </p:nvSpPr>
        <p:spPr>
          <a:xfrm>
            <a:off x="3420300" y="2781875"/>
            <a:ext cx="2303400" cy="5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6"/>
          </p:nvPr>
        </p:nvSpPr>
        <p:spPr>
          <a:xfrm>
            <a:off x="6120610" y="2781875"/>
            <a:ext cx="2303400" cy="5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"/>
          </p:nvPr>
        </p:nvSpPr>
        <p:spPr>
          <a:xfrm>
            <a:off x="2133558" y="1610100"/>
            <a:ext cx="21432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2"/>
          </p:nvPr>
        </p:nvSpPr>
        <p:spPr>
          <a:xfrm>
            <a:off x="4867250" y="1610100"/>
            <a:ext cx="21432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3"/>
          </p:nvPr>
        </p:nvSpPr>
        <p:spPr>
          <a:xfrm>
            <a:off x="2133550" y="2130728"/>
            <a:ext cx="21432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4"/>
          </p:nvPr>
        </p:nvSpPr>
        <p:spPr>
          <a:xfrm>
            <a:off x="4867259" y="2130728"/>
            <a:ext cx="21432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5"/>
          </p:nvPr>
        </p:nvSpPr>
        <p:spPr>
          <a:xfrm>
            <a:off x="2133558" y="3353169"/>
            <a:ext cx="21432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6"/>
          </p:nvPr>
        </p:nvSpPr>
        <p:spPr>
          <a:xfrm>
            <a:off x="4867250" y="3353169"/>
            <a:ext cx="21432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7"/>
          </p:nvPr>
        </p:nvSpPr>
        <p:spPr>
          <a:xfrm>
            <a:off x="2133550" y="3873801"/>
            <a:ext cx="21432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8"/>
          </p:nvPr>
        </p:nvSpPr>
        <p:spPr>
          <a:xfrm>
            <a:off x="4867259" y="3873801"/>
            <a:ext cx="21432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012550" y="1185750"/>
            <a:ext cx="51189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"/>
          </p:nvPr>
        </p:nvSpPr>
        <p:spPr>
          <a:xfrm>
            <a:off x="717593" y="19251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2"/>
          </p:nvPr>
        </p:nvSpPr>
        <p:spPr>
          <a:xfrm>
            <a:off x="3464943" y="19251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subTitle" idx="3"/>
          </p:nvPr>
        </p:nvSpPr>
        <p:spPr>
          <a:xfrm>
            <a:off x="717593" y="22566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4"/>
          </p:nvPr>
        </p:nvSpPr>
        <p:spPr>
          <a:xfrm>
            <a:off x="3464943" y="22566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5"/>
          </p:nvPr>
        </p:nvSpPr>
        <p:spPr>
          <a:xfrm>
            <a:off x="6207347" y="19251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6"/>
          </p:nvPr>
        </p:nvSpPr>
        <p:spPr>
          <a:xfrm>
            <a:off x="6207347" y="22566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7"/>
          </p:nvPr>
        </p:nvSpPr>
        <p:spPr>
          <a:xfrm>
            <a:off x="717593" y="37205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8"/>
          </p:nvPr>
        </p:nvSpPr>
        <p:spPr>
          <a:xfrm>
            <a:off x="3464943" y="37205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17593" y="40520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3"/>
          </p:nvPr>
        </p:nvSpPr>
        <p:spPr>
          <a:xfrm>
            <a:off x="3464943" y="40520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4"/>
          </p:nvPr>
        </p:nvSpPr>
        <p:spPr>
          <a:xfrm>
            <a:off x="6207347" y="3720575"/>
            <a:ext cx="22191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15"/>
          </p:nvPr>
        </p:nvSpPr>
        <p:spPr>
          <a:xfrm>
            <a:off x="6207347" y="4052000"/>
            <a:ext cx="2219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 hasCustomPrompt="1"/>
          </p:nvPr>
        </p:nvSpPr>
        <p:spPr>
          <a:xfrm>
            <a:off x="1861200" y="535000"/>
            <a:ext cx="54216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861200" y="1365950"/>
            <a:ext cx="5421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 hasCustomPrompt="1"/>
          </p:nvPr>
        </p:nvSpPr>
        <p:spPr>
          <a:xfrm>
            <a:off x="1861200" y="1964213"/>
            <a:ext cx="54216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3"/>
          </p:nvPr>
        </p:nvSpPr>
        <p:spPr>
          <a:xfrm>
            <a:off x="1861200" y="2795337"/>
            <a:ext cx="5421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4" hasCustomPrompt="1"/>
          </p:nvPr>
        </p:nvSpPr>
        <p:spPr>
          <a:xfrm>
            <a:off x="1861200" y="3393601"/>
            <a:ext cx="54216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1861200" y="4224800"/>
            <a:ext cx="5421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14250" y="0"/>
            <a:ext cx="848151" cy="3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714650" y="3134750"/>
            <a:ext cx="848100" cy="45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81599" y="1996525"/>
            <a:ext cx="848151" cy="3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 rot="10800000">
            <a:off x="7581250" y="1549450"/>
            <a:ext cx="848100" cy="45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hasCustomPrompt="1"/>
          </p:nvPr>
        </p:nvSpPr>
        <p:spPr>
          <a:xfrm>
            <a:off x="1275450" y="1954395"/>
            <a:ext cx="1192500" cy="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3" name="Google Shape;213;p33"/>
          <p:cNvSpPr txBox="1">
            <a:spLocks noGrp="1"/>
          </p:cNvSpPr>
          <p:nvPr>
            <p:ph type="subTitle" idx="1"/>
          </p:nvPr>
        </p:nvSpPr>
        <p:spPr>
          <a:xfrm>
            <a:off x="720000" y="3362700"/>
            <a:ext cx="2303400" cy="47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subTitle" idx="2"/>
          </p:nvPr>
        </p:nvSpPr>
        <p:spPr>
          <a:xfrm>
            <a:off x="720000" y="3836173"/>
            <a:ext cx="2303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3"/>
          </p:nvPr>
        </p:nvSpPr>
        <p:spPr>
          <a:xfrm>
            <a:off x="3420296" y="3836173"/>
            <a:ext cx="2303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4"/>
          </p:nvPr>
        </p:nvSpPr>
        <p:spPr>
          <a:xfrm>
            <a:off x="6120603" y="3836173"/>
            <a:ext cx="2303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5"/>
          </p:nvPr>
        </p:nvSpPr>
        <p:spPr>
          <a:xfrm>
            <a:off x="3420296" y="3362700"/>
            <a:ext cx="2303400" cy="47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6"/>
          </p:nvPr>
        </p:nvSpPr>
        <p:spPr>
          <a:xfrm>
            <a:off x="6120603" y="3362700"/>
            <a:ext cx="2303400" cy="47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7" hasCustomPrompt="1"/>
          </p:nvPr>
        </p:nvSpPr>
        <p:spPr>
          <a:xfrm>
            <a:off x="3975750" y="1954395"/>
            <a:ext cx="1192500" cy="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8" hasCustomPrompt="1"/>
          </p:nvPr>
        </p:nvSpPr>
        <p:spPr>
          <a:xfrm>
            <a:off x="6676050" y="1954395"/>
            <a:ext cx="1192500" cy="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9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ctrTitle"/>
          </p:nvPr>
        </p:nvSpPr>
        <p:spPr>
          <a:xfrm>
            <a:off x="3910390" y="267050"/>
            <a:ext cx="42795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"/>
          </p:nvPr>
        </p:nvSpPr>
        <p:spPr>
          <a:xfrm>
            <a:off x="3905350" y="1348100"/>
            <a:ext cx="42897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3910750" y="3657600"/>
            <a:ext cx="427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00" y="1505350"/>
            <a:ext cx="2004925" cy="3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>
            <a:off x="715125" y="4610700"/>
            <a:ext cx="2004900" cy="5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2500"/>
            <a:ext cx="9143997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759600" y="1780951"/>
            <a:ext cx="1614350" cy="5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3" cy="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726776" y="2513950"/>
            <a:ext cx="25527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864524" y="2513950"/>
            <a:ext cx="25527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26776" y="3069548"/>
            <a:ext cx="2552700" cy="12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864524" y="3069548"/>
            <a:ext cx="2552700" cy="12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3759625" y="2336775"/>
            <a:ext cx="1614300" cy="280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4344688" y="1017700"/>
            <a:ext cx="4084200" cy="311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344263" y="4130224"/>
            <a:ext cx="4085025" cy="48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344700" y="534999"/>
            <a:ext cx="4085025" cy="48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7550" y="1072200"/>
            <a:ext cx="2902200" cy="15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717400" y="3185400"/>
            <a:ext cx="2902200" cy="8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428900" y="535000"/>
            <a:ext cx="715200" cy="48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428900" y="4130250"/>
            <a:ext cx="715200" cy="48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606000"/>
            <a:ext cx="9144003" cy="5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78100" y="1286100"/>
            <a:ext cx="6787800" cy="25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0"/>
            <a:ext cx="9143997" cy="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81574" y="0"/>
            <a:ext cx="848151" cy="3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357424" y="1372275"/>
            <a:ext cx="44292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357376" y="2262225"/>
            <a:ext cx="4429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7581225" y="3134750"/>
            <a:ext cx="848100" cy="45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225" y="1996525"/>
            <a:ext cx="848151" cy="3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 rot="10800000" flipH="1">
            <a:off x="714625" y="1549450"/>
            <a:ext cx="848100" cy="45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961788" y="535000"/>
            <a:ext cx="4895100" cy="1151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6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.xml"/><Relationship Id="rId21" Type="http://schemas.openxmlformats.org/officeDocument/2006/relationships/image" Target="../media/image21.png"/><Relationship Id="rId42" Type="http://schemas.openxmlformats.org/officeDocument/2006/relationships/customXml" Target="../ink/ink23.xml"/><Relationship Id="rId63" Type="http://schemas.openxmlformats.org/officeDocument/2006/relationships/image" Target="../media/image31.png"/><Relationship Id="rId84" Type="http://schemas.openxmlformats.org/officeDocument/2006/relationships/customXml" Target="../ink/ink57.xml"/><Relationship Id="rId138" Type="http://schemas.openxmlformats.org/officeDocument/2006/relationships/customXml" Target="../ink/ink97.xml"/><Relationship Id="rId159" Type="http://schemas.openxmlformats.org/officeDocument/2006/relationships/customXml" Target="../ink/ink114.xml"/><Relationship Id="rId170" Type="http://schemas.openxmlformats.org/officeDocument/2006/relationships/customXml" Target="../ink/ink125.xml"/><Relationship Id="rId107" Type="http://schemas.openxmlformats.org/officeDocument/2006/relationships/customXml" Target="../ink/ink76.xml"/><Relationship Id="rId11" Type="http://schemas.openxmlformats.org/officeDocument/2006/relationships/image" Target="../media/image16.png"/><Relationship Id="rId32" Type="http://schemas.openxmlformats.org/officeDocument/2006/relationships/customXml" Target="../ink/ink15.xml"/><Relationship Id="rId53" Type="http://schemas.openxmlformats.org/officeDocument/2006/relationships/image" Target="../media/image29.png"/><Relationship Id="rId74" Type="http://schemas.openxmlformats.org/officeDocument/2006/relationships/customXml" Target="../ink/ink49.xml"/><Relationship Id="rId128" Type="http://schemas.openxmlformats.org/officeDocument/2006/relationships/customXml" Target="../ink/ink90.xml"/><Relationship Id="rId149" Type="http://schemas.openxmlformats.org/officeDocument/2006/relationships/image" Target="../media/image51.png"/><Relationship Id="rId5" Type="http://schemas.openxmlformats.org/officeDocument/2006/relationships/image" Target="../media/image13.svg"/><Relationship Id="rId95" Type="http://schemas.openxmlformats.org/officeDocument/2006/relationships/customXml" Target="../ink/ink65.xml"/><Relationship Id="rId160" Type="http://schemas.openxmlformats.org/officeDocument/2006/relationships/customXml" Target="../ink/ink115.xml"/><Relationship Id="rId22" Type="http://schemas.openxmlformats.org/officeDocument/2006/relationships/customXml" Target="../ink/ink9.xml"/><Relationship Id="rId43" Type="http://schemas.openxmlformats.org/officeDocument/2006/relationships/image" Target="../media/image28.png"/><Relationship Id="rId64" Type="http://schemas.openxmlformats.org/officeDocument/2006/relationships/customXml" Target="../ink/ink41.xml"/><Relationship Id="rId118" Type="http://schemas.openxmlformats.org/officeDocument/2006/relationships/image" Target="../media/image44.png"/><Relationship Id="rId139" Type="http://schemas.openxmlformats.org/officeDocument/2006/relationships/customXml" Target="../ink/ink98.xml"/><Relationship Id="rId85" Type="http://schemas.openxmlformats.org/officeDocument/2006/relationships/image" Target="../media/image36.png"/><Relationship Id="rId150" Type="http://schemas.openxmlformats.org/officeDocument/2006/relationships/customXml" Target="../ink/ink107.xml"/><Relationship Id="rId12" Type="http://schemas.openxmlformats.org/officeDocument/2006/relationships/customXml" Target="../ink/ink4.xml"/><Relationship Id="rId33" Type="http://schemas.openxmlformats.org/officeDocument/2006/relationships/customXml" Target="../ink/ink16.xml"/><Relationship Id="rId108" Type="http://schemas.openxmlformats.org/officeDocument/2006/relationships/customXml" Target="../ink/ink77.xml"/><Relationship Id="rId129" Type="http://schemas.openxmlformats.org/officeDocument/2006/relationships/customXml" Target="../ink/ink91.xml"/><Relationship Id="rId54" Type="http://schemas.openxmlformats.org/officeDocument/2006/relationships/customXml" Target="../ink/ink33.xml"/><Relationship Id="rId70" Type="http://schemas.openxmlformats.org/officeDocument/2006/relationships/customXml" Target="../ink/ink45.xml"/><Relationship Id="rId75" Type="http://schemas.openxmlformats.org/officeDocument/2006/relationships/image" Target="../media/image34.png"/><Relationship Id="rId91" Type="http://schemas.openxmlformats.org/officeDocument/2006/relationships/customXml" Target="../ink/ink61.xml"/><Relationship Id="rId96" Type="http://schemas.openxmlformats.org/officeDocument/2006/relationships/customXml" Target="../ink/ink66.xml"/><Relationship Id="rId140" Type="http://schemas.openxmlformats.org/officeDocument/2006/relationships/customXml" Target="../ink/ink99.xml"/><Relationship Id="rId145" Type="http://schemas.openxmlformats.org/officeDocument/2006/relationships/customXml" Target="../ink/ink104.xml"/><Relationship Id="rId161" Type="http://schemas.openxmlformats.org/officeDocument/2006/relationships/customXml" Target="../ink/ink116.xml"/><Relationship Id="rId166" Type="http://schemas.openxmlformats.org/officeDocument/2006/relationships/customXml" Target="../ink/ink12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23" Type="http://schemas.openxmlformats.org/officeDocument/2006/relationships/image" Target="../media/image22.png"/><Relationship Id="rId28" Type="http://schemas.openxmlformats.org/officeDocument/2006/relationships/customXml" Target="../ink/ink12.xml"/><Relationship Id="rId49" Type="http://schemas.openxmlformats.org/officeDocument/2006/relationships/customXml" Target="../ink/ink29.xml"/><Relationship Id="rId114" Type="http://schemas.openxmlformats.org/officeDocument/2006/relationships/customXml" Target="../ink/ink80.xml"/><Relationship Id="rId119" Type="http://schemas.openxmlformats.org/officeDocument/2006/relationships/customXml" Target="../ink/ink83.xml"/><Relationship Id="rId44" Type="http://schemas.openxmlformats.org/officeDocument/2006/relationships/customXml" Target="../ink/ink24.xml"/><Relationship Id="rId60" Type="http://schemas.openxmlformats.org/officeDocument/2006/relationships/image" Target="../media/image30.png"/><Relationship Id="rId65" Type="http://schemas.openxmlformats.org/officeDocument/2006/relationships/image" Target="../media/image32.png"/><Relationship Id="rId81" Type="http://schemas.openxmlformats.org/officeDocument/2006/relationships/customXml" Target="../ink/ink55.xml"/><Relationship Id="rId86" Type="http://schemas.openxmlformats.org/officeDocument/2006/relationships/customXml" Target="../ink/ink58.xml"/><Relationship Id="rId130" Type="http://schemas.openxmlformats.org/officeDocument/2006/relationships/image" Target="../media/image47.png"/><Relationship Id="rId135" Type="http://schemas.openxmlformats.org/officeDocument/2006/relationships/image" Target="../media/image49.png"/><Relationship Id="rId151" Type="http://schemas.openxmlformats.org/officeDocument/2006/relationships/customXml" Target="../ink/ink108.xml"/><Relationship Id="rId156" Type="http://schemas.openxmlformats.org/officeDocument/2006/relationships/image" Target="../media/image52.png"/><Relationship Id="rId13" Type="http://schemas.openxmlformats.org/officeDocument/2006/relationships/image" Target="../media/image17.png"/><Relationship Id="rId18" Type="http://schemas.openxmlformats.org/officeDocument/2006/relationships/customXml" Target="../ink/ink7.xml"/><Relationship Id="rId39" Type="http://schemas.openxmlformats.org/officeDocument/2006/relationships/customXml" Target="../ink/ink20.xml"/><Relationship Id="rId109" Type="http://schemas.openxmlformats.org/officeDocument/2006/relationships/image" Target="../media/image40.png"/><Relationship Id="rId34" Type="http://schemas.openxmlformats.org/officeDocument/2006/relationships/image" Target="../media/image26.png"/><Relationship Id="rId50" Type="http://schemas.openxmlformats.org/officeDocument/2006/relationships/customXml" Target="../ink/ink30.xml"/><Relationship Id="rId55" Type="http://schemas.openxmlformats.org/officeDocument/2006/relationships/customXml" Target="../ink/ink34.xml"/><Relationship Id="rId76" Type="http://schemas.openxmlformats.org/officeDocument/2006/relationships/customXml" Target="../ink/ink50.xml"/><Relationship Id="rId97" Type="http://schemas.openxmlformats.org/officeDocument/2006/relationships/customXml" Target="../ink/ink67.xml"/><Relationship Id="rId104" Type="http://schemas.openxmlformats.org/officeDocument/2006/relationships/customXml" Target="../ink/ink73.xml"/><Relationship Id="rId120" Type="http://schemas.openxmlformats.org/officeDocument/2006/relationships/customXml" Target="../ink/ink84.xml"/><Relationship Id="rId125" Type="http://schemas.openxmlformats.org/officeDocument/2006/relationships/customXml" Target="../ink/ink88.xml"/><Relationship Id="rId141" Type="http://schemas.openxmlformats.org/officeDocument/2006/relationships/customXml" Target="../ink/ink100.xml"/><Relationship Id="rId146" Type="http://schemas.openxmlformats.org/officeDocument/2006/relationships/image" Target="../media/image50.png"/><Relationship Id="rId167" Type="http://schemas.openxmlformats.org/officeDocument/2006/relationships/customXml" Target="../ink/ink122.xml"/><Relationship Id="rId7" Type="http://schemas.openxmlformats.org/officeDocument/2006/relationships/image" Target="../media/image14.png"/><Relationship Id="rId71" Type="http://schemas.openxmlformats.org/officeDocument/2006/relationships/customXml" Target="../ink/ink46.xml"/><Relationship Id="rId92" Type="http://schemas.openxmlformats.org/officeDocument/2006/relationships/customXml" Target="../ink/ink62.xml"/><Relationship Id="rId162" Type="http://schemas.openxmlformats.org/officeDocument/2006/relationships/customXml" Target="../ink/ink117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3.xml"/><Relationship Id="rId24" Type="http://schemas.openxmlformats.org/officeDocument/2006/relationships/customXml" Target="../ink/ink10.xml"/><Relationship Id="rId40" Type="http://schemas.openxmlformats.org/officeDocument/2006/relationships/customXml" Target="../ink/ink21.xml"/><Relationship Id="rId45" Type="http://schemas.openxmlformats.org/officeDocument/2006/relationships/customXml" Target="../ink/ink25.xml"/><Relationship Id="rId66" Type="http://schemas.openxmlformats.org/officeDocument/2006/relationships/customXml" Target="../ink/ink42.xml"/><Relationship Id="rId87" Type="http://schemas.openxmlformats.org/officeDocument/2006/relationships/image" Target="../media/image37.png"/><Relationship Id="rId110" Type="http://schemas.openxmlformats.org/officeDocument/2006/relationships/customXml" Target="../ink/ink78.xml"/><Relationship Id="rId115" Type="http://schemas.openxmlformats.org/officeDocument/2006/relationships/image" Target="../media/image43.png"/><Relationship Id="rId131" Type="http://schemas.openxmlformats.org/officeDocument/2006/relationships/customXml" Target="../ink/ink92.xml"/><Relationship Id="rId136" Type="http://schemas.openxmlformats.org/officeDocument/2006/relationships/customXml" Target="../ink/ink95.xml"/><Relationship Id="rId157" Type="http://schemas.openxmlformats.org/officeDocument/2006/relationships/customXml" Target="../ink/ink113.xml"/><Relationship Id="rId61" Type="http://schemas.openxmlformats.org/officeDocument/2006/relationships/customXml" Target="../ink/ink39.xml"/><Relationship Id="rId82" Type="http://schemas.openxmlformats.org/officeDocument/2006/relationships/customXml" Target="../ink/ink56.xml"/><Relationship Id="rId152" Type="http://schemas.openxmlformats.org/officeDocument/2006/relationships/customXml" Target="../ink/ink109.xml"/><Relationship Id="rId19" Type="http://schemas.openxmlformats.org/officeDocument/2006/relationships/image" Target="../media/image20.png"/><Relationship Id="rId14" Type="http://schemas.openxmlformats.org/officeDocument/2006/relationships/customXml" Target="../ink/ink5.xml"/><Relationship Id="rId30" Type="http://schemas.openxmlformats.org/officeDocument/2006/relationships/customXml" Target="../ink/ink14.xml"/><Relationship Id="rId35" Type="http://schemas.openxmlformats.org/officeDocument/2006/relationships/customXml" Target="../ink/ink17.xml"/><Relationship Id="rId56" Type="http://schemas.openxmlformats.org/officeDocument/2006/relationships/customXml" Target="../ink/ink35.xml"/><Relationship Id="rId77" Type="http://schemas.openxmlformats.org/officeDocument/2006/relationships/customXml" Target="../ink/ink51.xml"/><Relationship Id="rId100" Type="http://schemas.openxmlformats.org/officeDocument/2006/relationships/customXml" Target="../ink/ink69.xml"/><Relationship Id="rId105" Type="http://schemas.openxmlformats.org/officeDocument/2006/relationships/customXml" Target="../ink/ink74.xml"/><Relationship Id="rId126" Type="http://schemas.openxmlformats.org/officeDocument/2006/relationships/image" Target="../media/image46.png"/><Relationship Id="rId147" Type="http://schemas.openxmlformats.org/officeDocument/2006/relationships/customXml" Target="../ink/ink105.xml"/><Relationship Id="rId168" Type="http://schemas.openxmlformats.org/officeDocument/2006/relationships/customXml" Target="../ink/ink123.xml"/><Relationship Id="rId8" Type="http://schemas.openxmlformats.org/officeDocument/2006/relationships/customXml" Target="../ink/ink2.xml"/><Relationship Id="rId51" Type="http://schemas.openxmlformats.org/officeDocument/2006/relationships/customXml" Target="../ink/ink31.xml"/><Relationship Id="rId72" Type="http://schemas.openxmlformats.org/officeDocument/2006/relationships/customXml" Target="../ink/ink47.xml"/><Relationship Id="rId93" Type="http://schemas.openxmlformats.org/officeDocument/2006/relationships/customXml" Target="../ink/ink63.xml"/><Relationship Id="rId98" Type="http://schemas.openxmlformats.org/officeDocument/2006/relationships/image" Target="../media/image39.png"/><Relationship Id="rId121" Type="http://schemas.openxmlformats.org/officeDocument/2006/relationships/customXml" Target="../ink/ink85.xml"/><Relationship Id="rId142" Type="http://schemas.openxmlformats.org/officeDocument/2006/relationships/customXml" Target="../ink/ink101.xml"/><Relationship Id="rId163" Type="http://schemas.openxmlformats.org/officeDocument/2006/relationships/customXml" Target="../ink/ink118.xml"/><Relationship Id="rId3" Type="http://schemas.openxmlformats.org/officeDocument/2006/relationships/image" Target="../media/image11.png"/><Relationship Id="rId25" Type="http://schemas.openxmlformats.org/officeDocument/2006/relationships/image" Target="../media/image23.png"/><Relationship Id="rId46" Type="http://schemas.openxmlformats.org/officeDocument/2006/relationships/customXml" Target="../ink/ink26.xml"/><Relationship Id="rId67" Type="http://schemas.openxmlformats.org/officeDocument/2006/relationships/image" Target="../media/image33.png"/><Relationship Id="rId116" Type="http://schemas.openxmlformats.org/officeDocument/2006/relationships/customXml" Target="../ink/ink81.xml"/><Relationship Id="rId137" Type="http://schemas.openxmlformats.org/officeDocument/2006/relationships/customXml" Target="../ink/ink96.xml"/><Relationship Id="rId158" Type="http://schemas.openxmlformats.org/officeDocument/2006/relationships/image" Target="../media/image53.png"/><Relationship Id="rId20" Type="http://schemas.openxmlformats.org/officeDocument/2006/relationships/customXml" Target="../ink/ink8.xml"/><Relationship Id="rId41" Type="http://schemas.openxmlformats.org/officeDocument/2006/relationships/customXml" Target="../ink/ink22.xml"/><Relationship Id="rId62" Type="http://schemas.openxmlformats.org/officeDocument/2006/relationships/customXml" Target="../ink/ink40.xml"/><Relationship Id="rId83" Type="http://schemas.openxmlformats.org/officeDocument/2006/relationships/image" Target="../media/image35.png"/><Relationship Id="rId88" Type="http://schemas.openxmlformats.org/officeDocument/2006/relationships/customXml" Target="../ink/ink59.xml"/><Relationship Id="rId111" Type="http://schemas.openxmlformats.org/officeDocument/2006/relationships/image" Target="../media/image41.png"/><Relationship Id="rId132" Type="http://schemas.openxmlformats.org/officeDocument/2006/relationships/customXml" Target="../ink/ink93.xml"/><Relationship Id="rId153" Type="http://schemas.openxmlformats.org/officeDocument/2006/relationships/customXml" Target="../ink/ink110.xml"/><Relationship Id="rId15" Type="http://schemas.openxmlformats.org/officeDocument/2006/relationships/image" Target="../media/image18.png"/><Relationship Id="rId36" Type="http://schemas.openxmlformats.org/officeDocument/2006/relationships/customXml" Target="../ink/ink18.xml"/><Relationship Id="rId57" Type="http://schemas.openxmlformats.org/officeDocument/2006/relationships/customXml" Target="../ink/ink36.xml"/><Relationship Id="rId106" Type="http://schemas.openxmlformats.org/officeDocument/2006/relationships/customXml" Target="../ink/ink75.xml"/><Relationship Id="rId127" Type="http://schemas.openxmlformats.org/officeDocument/2006/relationships/customXml" Target="../ink/ink89.xml"/><Relationship Id="rId10" Type="http://schemas.openxmlformats.org/officeDocument/2006/relationships/customXml" Target="../ink/ink3.xml"/><Relationship Id="rId31" Type="http://schemas.openxmlformats.org/officeDocument/2006/relationships/image" Target="../media/image25.png"/><Relationship Id="rId52" Type="http://schemas.openxmlformats.org/officeDocument/2006/relationships/customXml" Target="../ink/ink32.xml"/><Relationship Id="rId73" Type="http://schemas.openxmlformats.org/officeDocument/2006/relationships/customXml" Target="../ink/ink48.xml"/><Relationship Id="rId78" Type="http://schemas.openxmlformats.org/officeDocument/2006/relationships/customXml" Target="../ink/ink52.xml"/><Relationship Id="rId94" Type="http://schemas.openxmlformats.org/officeDocument/2006/relationships/customXml" Target="../ink/ink64.xml"/><Relationship Id="rId99" Type="http://schemas.openxmlformats.org/officeDocument/2006/relationships/customXml" Target="../ink/ink68.xml"/><Relationship Id="rId101" Type="http://schemas.openxmlformats.org/officeDocument/2006/relationships/customXml" Target="../ink/ink70.xml"/><Relationship Id="rId122" Type="http://schemas.openxmlformats.org/officeDocument/2006/relationships/customXml" Target="../ink/ink86.xml"/><Relationship Id="rId143" Type="http://schemas.openxmlformats.org/officeDocument/2006/relationships/customXml" Target="../ink/ink102.xml"/><Relationship Id="rId148" Type="http://schemas.openxmlformats.org/officeDocument/2006/relationships/customXml" Target="../ink/ink106.xml"/><Relationship Id="rId164" Type="http://schemas.openxmlformats.org/officeDocument/2006/relationships/customXml" Target="../ink/ink119.xml"/><Relationship Id="rId169" Type="http://schemas.openxmlformats.org/officeDocument/2006/relationships/customXml" Target="../ink/ink124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26" Type="http://schemas.openxmlformats.org/officeDocument/2006/relationships/customXml" Target="../ink/ink11.xml"/><Relationship Id="rId47" Type="http://schemas.openxmlformats.org/officeDocument/2006/relationships/customXml" Target="../ink/ink27.xml"/><Relationship Id="rId68" Type="http://schemas.openxmlformats.org/officeDocument/2006/relationships/customXml" Target="../ink/ink43.xml"/><Relationship Id="rId89" Type="http://schemas.openxmlformats.org/officeDocument/2006/relationships/image" Target="../media/image38.png"/><Relationship Id="rId112" Type="http://schemas.openxmlformats.org/officeDocument/2006/relationships/customXml" Target="../ink/ink79.xml"/><Relationship Id="rId133" Type="http://schemas.openxmlformats.org/officeDocument/2006/relationships/image" Target="../media/image48.png"/><Relationship Id="rId154" Type="http://schemas.openxmlformats.org/officeDocument/2006/relationships/customXml" Target="../ink/ink111.xml"/><Relationship Id="rId16" Type="http://schemas.openxmlformats.org/officeDocument/2006/relationships/customXml" Target="../ink/ink6.xml"/><Relationship Id="rId37" Type="http://schemas.openxmlformats.org/officeDocument/2006/relationships/customXml" Target="../ink/ink19.xml"/><Relationship Id="rId58" Type="http://schemas.openxmlformats.org/officeDocument/2006/relationships/customXml" Target="../ink/ink37.xml"/><Relationship Id="rId79" Type="http://schemas.openxmlformats.org/officeDocument/2006/relationships/customXml" Target="../ink/ink53.xml"/><Relationship Id="rId102" Type="http://schemas.openxmlformats.org/officeDocument/2006/relationships/customXml" Target="../ink/ink71.xml"/><Relationship Id="rId123" Type="http://schemas.openxmlformats.org/officeDocument/2006/relationships/customXml" Target="../ink/ink87.xml"/><Relationship Id="rId144" Type="http://schemas.openxmlformats.org/officeDocument/2006/relationships/customXml" Target="../ink/ink103.xml"/><Relationship Id="rId90" Type="http://schemas.openxmlformats.org/officeDocument/2006/relationships/customXml" Target="../ink/ink60.xml"/><Relationship Id="rId165" Type="http://schemas.openxmlformats.org/officeDocument/2006/relationships/customXml" Target="../ink/ink120.xml"/><Relationship Id="rId27" Type="http://schemas.openxmlformats.org/officeDocument/2006/relationships/image" Target="../media/image24.png"/><Relationship Id="rId48" Type="http://schemas.openxmlformats.org/officeDocument/2006/relationships/customXml" Target="../ink/ink28.xml"/><Relationship Id="rId69" Type="http://schemas.openxmlformats.org/officeDocument/2006/relationships/customXml" Target="../ink/ink44.xml"/><Relationship Id="rId113" Type="http://schemas.openxmlformats.org/officeDocument/2006/relationships/image" Target="../media/image42.png"/><Relationship Id="rId134" Type="http://schemas.openxmlformats.org/officeDocument/2006/relationships/customXml" Target="../ink/ink94.xml"/><Relationship Id="rId80" Type="http://schemas.openxmlformats.org/officeDocument/2006/relationships/customXml" Target="../ink/ink54.xml"/><Relationship Id="rId155" Type="http://schemas.openxmlformats.org/officeDocument/2006/relationships/customXml" Target="../ink/ink112.xml"/><Relationship Id="rId17" Type="http://schemas.openxmlformats.org/officeDocument/2006/relationships/image" Target="../media/image19.png"/><Relationship Id="rId38" Type="http://schemas.openxmlformats.org/officeDocument/2006/relationships/image" Target="../media/image27.png"/><Relationship Id="rId59" Type="http://schemas.openxmlformats.org/officeDocument/2006/relationships/customXml" Target="../ink/ink38.xml"/><Relationship Id="rId103" Type="http://schemas.openxmlformats.org/officeDocument/2006/relationships/customXml" Target="../ink/ink72.xml"/><Relationship Id="rId12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ctrTitle"/>
          </p:nvPr>
        </p:nvSpPr>
        <p:spPr>
          <a:xfrm>
            <a:off x="715100" y="1126638"/>
            <a:ext cx="4668497" cy="19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Roboto Light"/>
                <a:ea typeface="Roboto Light"/>
                <a:cs typeface="Roboto Light"/>
              </a:rPr>
              <a:t>MANUAL DE MARCA</a:t>
            </a:r>
            <a:endParaRPr lang="es-ES" b="1">
              <a:latin typeface="Roboto Light"/>
              <a:ea typeface="Roboto Light"/>
              <a:cs typeface="Roboto Light"/>
            </a:endParaRPr>
          </a:p>
        </p:txBody>
      </p:sp>
      <p:sp>
        <p:nvSpPr>
          <p:cNvPr id="246" name="Google Shape;246;p41"/>
          <p:cNvSpPr txBox="1">
            <a:spLocks noGrp="1"/>
          </p:cNvSpPr>
          <p:nvPr>
            <p:ph type="subTitle" idx="2"/>
          </p:nvPr>
        </p:nvSpPr>
        <p:spPr>
          <a:xfrm>
            <a:off x="715101" y="300021"/>
            <a:ext cx="1926356" cy="77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err="1">
                <a:latin typeface="Verdana"/>
              </a:rPr>
              <a:t>BitLab</a:t>
            </a:r>
            <a:endParaRPr lang="en" sz="4000">
              <a:latin typeface="Verdana"/>
            </a:endParaRPr>
          </a:p>
        </p:txBody>
      </p:sp>
      <p:sp>
        <p:nvSpPr>
          <p:cNvPr id="248" name="Google Shape;248;p41"/>
          <p:cNvSpPr/>
          <p:nvPr/>
        </p:nvSpPr>
        <p:spPr>
          <a:xfrm>
            <a:off x="901966" y="3717595"/>
            <a:ext cx="4608338" cy="224836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algn="ctr"/>
            <a:r>
              <a:rPr lang="es-ES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Consolas"/>
              </a:rPr>
              <a:t>Logo, Colores, Firma, Tipografía</a:t>
            </a:r>
            <a:endParaRPr lang="es-ES" i="0">
              <a:ln>
                <a:noFill/>
              </a:ln>
              <a:gradFill>
                <a:gsLst>
                  <a:gs pos="0">
                    <a:schemeClr val="dk2"/>
                  </a:gs>
                  <a:gs pos="50000">
                    <a:schemeClr val="lt2"/>
                  </a:gs>
                  <a:gs pos="75000">
                    <a:schemeClr val="accent1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Consola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BB6CE79-02E4-A38F-BF60-6434B586C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4818" y="2818681"/>
            <a:ext cx="2018581" cy="2040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VARIACIONES</a:t>
            </a:r>
            <a:endParaRPr/>
          </a:p>
        </p:txBody>
      </p:sp>
      <p:sp>
        <p:nvSpPr>
          <p:cNvPr id="658" name="Google Shape;658;p59"/>
          <p:cNvSpPr txBox="1"/>
          <p:nvPr/>
        </p:nvSpPr>
        <p:spPr>
          <a:xfrm>
            <a:off x="718419" y="1354492"/>
            <a:ext cx="1779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VER. 01</a:t>
            </a:r>
            <a:endParaRPr lang="en" sz="2200">
              <a:solidFill>
                <a:schemeClr val="dk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60" name="Google Shape;660;p59"/>
          <p:cNvSpPr txBox="1"/>
          <p:nvPr/>
        </p:nvSpPr>
        <p:spPr>
          <a:xfrm>
            <a:off x="2694451" y="1354506"/>
            <a:ext cx="1779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VER. 02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59"/>
          <p:cNvSpPr txBox="1"/>
          <p:nvPr/>
        </p:nvSpPr>
        <p:spPr>
          <a:xfrm>
            <a:off x="4670483" y="1354506"/>
            <a:ext cx="1779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VER. 03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59"/>
          <p:cNvSpPr txBox="1"/>
          <p:nvPr/>
        </p:nvSpPr>
        <p:spPr>
          <a:xfrm>
            <a:off x="6646576" y="1354490"/>
            <a:ext cx="1779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VER. 04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9" name="Google Shape;689;p59"/>
          <p:cNvCxnSpPr>
            <a:cxnSpLocks/>
            <a:stCxn id="658" idx="2"/>
          </p:cNvCxnSpPr>
          <p:nvPr/>
        </p:nvCxnSpPr>
        <p:spPr>
          <a:xfrm>
            <a:off x="1607919" y="1954492"/>
            <a:ext cx="6" cy="12103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59"/>
          <p:cNvCxnSpPr>
            <a:cxnSpLocks/>
            <a:stCxn id="660" idx="2"/>
          </p:cNvCxnSpPr>
          <p:nvPr/>
        </p:nvCxnSpPr>
        <p:spPr>
          <a:xfrm>
            <a:off x="3583951" y="1954506"/>
            <a:ext cx="4" cy="12103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59"/>
          <p:cNvCxnSpPr>
            <a:cxnSpLocks/>
            <a:stCxn id="662" idx="2"/>
          </p:cNvCxnSpPr>
          <p:nvPr/>
        </p:nvCxnSpPr>
        <p:spPr>
          <a:xfrm>
            <a:off x="5559983" y="1954506"/>
            <a:ext cx="3" cy="12103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59"/>
          <p:cNvCxnSpPr>
            <a:cxnSpLocks/>
            <a:stCxn id="664" idx="2"/>
          </p:cNvCxnSpPr>
          <p:nvPr/>
        </p:nvCxnSpPr>
        <p:spPr>
          <a:xfrm>
            <a:off x="7536076" y="1954490"/>
            <a:ext cx="1" cy="12103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59"/>
          <p:cNvCxnSpPr/>
          <p:nvPr/>
        </p:nvCxnSpPr>
        <p:spPr>
          <a:xfrm>
            <a:off x="1203069" y="1345867"/>
            <a:ext cx="80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59"/>
          <p:cNvCxnSpPr/>
          <p:nvPr/>
        </p:nvCxnSpPr>
        <p:spPr>
          <a:xfrm>
            <a:off x="3179101" y="1345867"/>
            <a:ext cx="80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59"/>
          <p:cNvCxnSpPr/>
          <p:nvPr/>
        </p:nvCxnSpPr>
        <p:spPr>
          <a:xfrm>
            <a:off x="5155133" y="1345867"/>
            <a:ext cx="80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59"/>
          <p:cNvCxnSpPr/>
          <p:nvPr/>
        </p:nvCxnSpPr>
        <p:spPr>
          <a:xfrm>
            <a:off x="7131226" y="1345867"/>
            <a:ext cx="80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ACC146-66A5-239A-9C7A-9F6E609AD0CA}"/>
              </a:ext>
            </a:extLst>
          </p:cNvPr>
          <p:cNvSpPr/>
          <p:nvPr/>
        </p:nvSpPr>
        <p:spPr>
          <a:xfrm>
            <a:off x="922156" y="2271070"/>
            <a:ext cx="1380226" cy="13802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095321-4540-A903-C8DF-366CC4C5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479" y="2268748"/>
            <a:ext cx="1382384" cy="1371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9DC7D1-4039-CA16-7728-D65D2F31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686" y="2247180"/>
            <a:ext cx="1382384" cy="1414733"/>
          </a:xfrm>
          <a:prstGeom prst="rect">
            <a:avLst/>
          </a:prstGeom>
        </p:spPr>
      </p:pic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C630FCA1-B1EF-26DE-A2C1-A2E3FE89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820" y="2250084"/>
            <a:ext cx="1382384" cy="138238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DAA5F5D-0E5A-16B7-F594-4AC527656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2846" y="2247181"/>
            <a:ext cx="1382384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0"/>
          <p:cNvSpPr txBox="1">
            <a:spLocks noGrp="1"/>
          </p:cNvSpPr>
          <p:nvPr>
            <p:ph type="title" idx="2"/>
          </p:nvPr>
        </p:nvSpPr>
        <p:spPr>
          <a:xfrm flipH="1">
            <a:off x="4140157" y="3115573"/>
            <a:ext cx="46338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FUENTE</a:t>
            </a:r>
          </a:p>
        </p:txBody>
      </p:sp>
      <p:sp>
        <p:nvSpPr>
          <p:cNvPr id="950" name="Google Shape;950;p70"/>
          <p:cNvSpPr txBox="1">
            <a:spLocks noGrp="1"/>
          </p:cNvSpPr>
          <p:nvPr>
            <p:ph type="title"/>
          </p:nvPr>
        </p:nvSpPr>
        <p:spPr>
          <a:xfrm flipH="1">
            <a:off x="6720700" y="13896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952" name="Google Shape;952;p70"/>
          <p:cNvCxnSpPr/>
          <p:nvPr/>
        </p:nvCxnSpPr>
        <p:spPr>
          <a:xfrm>
            <a:off x="7074850" y="2596125"/>
            <a:ext cx="12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70"/>
          <p:cNvSpPr txBox="1">
            <a:spLocks noGrp="1"/>
          </p:cNvSpPr>
          <p:nvPr>
            <p:ph type="subTitle" idx="1"/>
          </p:nvPr>
        </p:nvSpPr>
        <p:spPr>
          <a:xfrm flipH="1"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B</a:t>
            </a:r>
            <a:r>
              <a:rPr lang="en" sz="1600"/>
              <a:t>IT</a:t>
            </a:r>
            <a:r>
              <a:rPr lang="en" sz="2400"/>
              <a:t>L</a:t>
            </a:r>
            <a:r>
              <a:rPr lang="en" sz="1600"/>
              <a:t>AB</a:t>
            </a:r>
            <a:endParaRPr lang="es-ES" sz="1600"/>
          </a:p>
        </p:txBody>
      </p:sp>
      <p:sp>
        <p:nvSpPr>
          <p:cNvPr id="3" name="Google Shape;746;p63">
            <a:extLst>
              <a:ext uri="{FF2B5EF4-FFF2-40B4-BE49-F238E27FC236}">
                <a16:creationId xmlns:a16="http://schemas.microsoft.com/office/drawing/2014/main" id="{65EFEC21-3EFF-900A-6D8A-A1AE482B9F7B}"/>
              </a:ext>
            </a:extLst>
          </p:cNvPr>
          <p:cNvSpPr/>
          <p:nvPr/>
        </p:nvSpPr>
        <p:spPr>
          <a:xfrm>
            <a:off x="4261683" y="4054962"/>
            <a:ext cx="3496534" cy="436271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s-ES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Roboto"/>
              </a:rPr>
              <a:t>TIPOGRAFICA</a:t>
            </a:r>
            <a:endParaRPr lang="es-ES" b="0" i="0">
              <a:ln>
                <a:noFill/>
              </a:ln>
              <a:gradFill>
                <a:gsLst>
                  <a:gs pos="0">
                    <a:schemeClr val="dk2"/>
                  </a:gs>
                  <a:gs pos="50000">
                    <a:schemeClr val="lt2"/>
                  </a:gs>
                  <a:gs pos="75000">
                    <a:schemeClr val="accent1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89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31B7EB-D8AD-9330-D9C0-5C5BBDBB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07" b="398"/>
          <a:stretch/>
        </p:blipFill>
        <p:spPr>
          <a:xfrm>
            <a:off x="608312" y="756411"/>
            <a:ext cx="1950988" cy="39952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CD7433-57F2-C593-B5C7-845FB4729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4" b="398"/>
          <a:stretch/>
        </p:blipFill>
        <p:spPr>
          <a:xfrm>
            <a:off x="2657829" y="648581"/>
            <a:ext cx="5896641" cy="42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0"/>
          <p:cNvSpPr txBox="1">
            <a:spLocks noGrp="1"/>
          </p:cNvSpPr>
          <p:nvPr>
            <p:ph type="title" idx="2"/>
          </p:nvPr>
        </p:nvSpPr>
        <p:spPr>
          <a:xfrm flipH="1">
            <a:off x="4140157" y="3115573"/>
            <a:ext cx="46338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Merch</a:t>
            </a:r>
            <a:endParaRPr lang="en-US"/>
          </a:p>
        </p:txBody>
      </p:sp>
      <p:sp>
        <p:nvSpPr>
          <p:cNvPr id="950" name="Google Shape;950;p70"/>
          <p:cNvSpPr txBox="1">
            <a:spLocks noGrp="1"/>
          </p:cNvSpPr>
          <p:nvPr>
            <p:ph type="title"/>
          </p:nvPr>
        </p:nvSpPr>
        <p:spPr>
          <a:xfrm flipH="1">
            <a:off x="6720700" y="13896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952" name="Google Shape;952;p70"/>
          <p:cNvCxnSpPr/>
          <p:nvPr/>
        </p:nvCxnSpPr>
        <p:spPr>
          <a:xfrm>
            <a:off x="7074850" y="2596125"/>
            <a:ext cx="12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70"/>
          <p:cNvSpPr txBox="1">
            <a:spLocks noGrp="1"/>
          </p:cNvSpPr>
          <p:nvPr>
            <p:ph type="subTitle" idx="1"/>
          </p:nvPr>
        </p:nvSpPr>
        <p:spPr>
          <a:xfrm flipH="1"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B</a:t>
            </a:r>
            <a:r>
              <a:rPr lang="en" sz="1600"/>
              <a:t>IT</a:t>
            </a:r>
            <a:r>
              <a:rPr lang="en" sz="2400"/>
              <a:t>L</a:t>
            </a:r>
            <a:r>
              <a:rPr lang="en" sz="1600"/>
              <a:t>AB</a:t>
            </a:r>
            <a:endParaRPr lang="es-ES" sz="1600"/>
          </a:p>
        </p:txBody>
      </p:sp>
      <p:sp>
        <p:nvSpPr>
          <p:cNvPr id="3" name="Google Shape;746;p63">
            <a:extLst>
              <a:ext uri="{FF2B5EF4-FFF2-40B4-BE49-F238E27FC236}">
                <a16:creationId xmlns:a16="http://schemas.microsoft.com/office/drawing/2014/main" id="{65EFEC21-3EFF-900A-6D8A-A1AE482B9F7B}"/>
              </a:ext>
            </a:extLst>
          </p:cNvPr>
          <p:cNvSpPr/>
          <p:nvPr/>
        </p:nvSpPr>
        <p:spPr>
          <a:xfrm>
            <a:off x="5954617" y="3850085"/>
            <a:ext cx="2623110" cy="533318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Roboto"/>
              </a:rPr>
              <a:t>Products</a:t>
            </a:r>
            <a:endParaRPr lang="en-US" b="0" i="0">
              <a:ln>
                <a:noFill/>
              </a:ln>
              <a:gradFill>
                <a:gsLst>
                  <a:gs pos="0">
                    <a:schemeClr val="dk2"/>
                  </a:gs>
                  <a:gs pos="50000">
                    <a:schemeClr val="lt2"/>
                  </a:gs>
                  <a:gs pos="75000">
                    <a:schemeClr val="accent1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954F3-067A-56B4-9006-45291342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037" y="1104180"/>
            <a:ext cx="1989654" cy="2935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7A84-5DAB-36F5-1431-B726D50D6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875" y="2009955"/>
            <a:ext cx="1073318" cy="147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E0218-FDB1-7F3F-D3F0-4FAB65099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716" y="735312"/>
            <a:ext cx="1236452" cy="1268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E1B9F-0387-66F6-B9F7-E204F43C8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022" y="2977082"/>
            <a:ext cx="1319843" cy="138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FA79E9-BBDF-755D-B2DA-28D6C0CA9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40" y="738007"/>
            <a:ext cx="2724150" cy="3990975"/>
          </a:xfrm>
          <a:prstGeom prst="rect">
            <a:avLst/>
          </a:prstGeom>
        </p:spPr>
      </p:pic>
      <p:pic>
        <p:nvPicPr>
          <p:cNvPr id="3" name="its strange (mp3cut.net)">
            <a:hlinkClick r:id="" action="ppaction://media"/>
            <a:extLst>
              <a:ext uri="{FF2B5EF4-FFF2-40B4-BE49-F238E27FC236}">
                <a16:creationId xmlns:a16="http://schemas.microsoft.com/office/drawing/2014/main" id="{9CFD180F-F7B7-BDE8-51E7-905AEBE70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8724" y="-24112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9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2"/>
          <p:cNvSpPr txBox="1">
            <a:spLocks noGrp="1"/>
          </p:cNvSpPr>
          <p:nvPr>
            <p:ph type="title"/>
          </p:nvPr>
        </p:nvSpPr>
        <p:spPr>
          <a:xfrm>
            <a:off x="1951005" y="1861311"/>
            <a:ext cx="4895100" cy="11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9CF6E"/>
                </a:solidFill>
              </a:rPr>
              <a:t>El que </a:t>
            </a:r>
            <a:r>
              <a:rPr lang="en" err="1">
                <a:solidFill>
                  <a:srgbClr val="19CF6E"/>
                </a:solidFill>
              </a:rPr>
              <a:t>tiene</a:t>
            </a:r>
            <a:r>
              <a:rPr lang="en">
                <a:solidFill>
                  <a:srgbClr val="19CF6E"/>
                </a:solidFill>
              </a:rPr>
              <a:t> </a:t>
            </a:r>
            <a:r>
              <a:rPr lang="en" err="1">
                <a:solidFill>
                  <a:srgbClr val="19CF6E"/>
                </a:solidFill>
              </a:rPr>
              <a:t>imaginación</a:t>
            </a:r>
            <a:r>
              <a:rPr lang="en">
                <a:solidFill>
                  <a:srgbClr val="19CF6E"/>
                </a:solidFill>
              </a:rPr>
              <a:t>, con </a:t>
            </a:r>
            <a:r>
              <a:rPr lang="en" err="1">
                <a:solidFill>
                  <a:srgbClr val="19CF6E"/>
                </a:solidFill>
              </a:rPr>
              <a:t>qué</a:t>
            </a:r>
            <a:r>
              <a:rPr lang="en">
                <a:solidFill>
                  <a:srgbClr val="19CF6E"/>
                </a:solidFill>
              </a:rPr>
              <a:t> </a:t>
            </a:r>
            <a:r>
              <a:rPr lang="en" err="1">
                <a:solidFill>
                  <a:srgbClr val="19CF6E"/>
                </a:solidFill>
              </a:rPr>
              <a:t>facilidad</a:t>
            </a:r>
            <a:r>
              <a:rPr lang="en">
                <a:solidFill>
                  <a:srgbClr val="19CF6E"/>
                </a:solidFill>
              </a:rPr>
              <a:t> </a:t>
            </a:r>
            <a:r>
              <a:rPr lang="en" err="1">
                <a:solidFill>
                  <a:srgbClr val="19CF6E"/>
                </a:solidFill>
              </a:rPr>
              <a:t>saca</a:t>
            </a:r>
            <a:r>
              <a:rPr lang="en">
                <a:solidFill>
                  <a:srgbClr val="19CF6E"/>
                </a:solidFill>
              </a:rPr>
              <a:t> de la nada un </a:t>
            </a:r>
            <a:r>
              <a:rPr lang="en" err="1">
                <a:solidFill>
                  <a:srgbClr val="19CF6E"/>
                </a:solidFill>
              </a:rPr>
              <a:t>mundo</a:t>
            </a:r>
            <a:r>
              <a:rPr lang="en">
                <a:solidFill>
                  <a:srgbClr val="19CF6E"/>
                </a:solidFill>
              </a:rPr>
              <a:t>.</a:t>
            </a:r>
            <a:endParaRPr lang="en-US">
              <a:solidFill>
                <a:srgbClr val="19CF6E"/>
              </a:solidFill>
            </a:endParaRPr>
          </a:p>
        </p:txBody>
      </p:sp>
      <p:sp>
        <p:nvSpPr>
          <p:cNvPr id="4" name="Google Shape;734;p62">
            <a:extLst>
              <a:ext uri="{FF2B5EF4-FFF2-40B4-BE49-F238E27FC236}">
                <a16:creationId xmlns:a16="http://schemas.microsoft.com/office/drawing/2014/main" id="{D4757A41-6AF8-F2EB-662D-62B6EBF90CE1}"/>
              </a:ext>
            </a:extLst>
          </p:cNvPr>
          <p:cNvSpPr txBox="1">
            <a:spLocks/>
          </p:cNvSpPr>
          <p:nvPr/>
        </p:nvSpPr>
        <p:spPr>
          <a:xfrm>
            <a:off x="2275933" y="3534116"/>
            <a:ext cx="4248119" cy="92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>
                <a:solidFill>
                  <a:schemeClr val="tx1"/>
                </a:solidFill>
              </a:rPr>
              <a:t>Gustavo Adolfo Bécquer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4000">
                <a:latin typeface="Verdana"/>
                <a:cs typeface="Calibri"/>
              </a:rPr>
              <a:t>NUESTRO EQUIPO</a:t>
            </a:r>
          </a:p>
        </p:txBody>
      </p:sp>
      <p:sp>
        <p:nvSpPr>
          <p:cNvPr id="1059" name="Google Shape;1059;p76"/>
          <p:cNvSpPr/>
          <p:nvPr/>
        </p:nvSpPr>
        <p:spPr>
          <a:xfrm>
            <a:off x="619836" y="3496837"/>
            <a:ext cx="1632000" cy="318000"/>
          </a:xfrm>
          <a:prstGeom prst="rect">
            <a:avLst/>
          </a:prstGeom>
          <a:gradFill>
            <a:gsLst>
              <a:gs pos="0">
                <a:schemeClr val="dk2"/>
              </a:gs>
              <a:gs pos="65000">
                <a:schemeClr val="lt2"/>
              </a:gs>
              <a:gs pos="8800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>
                <a:latin typeface="Roboto Light"/>
                <a:ea typeface="Roboto Light"/>
                <a:cs typeface="Roboto Light"/>
              </a:rPr>
              <a:t>Caleb Morales</a:t>
            </a:r>
          </a:p>
        </p:txBody>
      </p:sp>
      <p:sp>
        <p:nvSpPr>
          <p:cNvPr id="1060" name="Google Shape;1060;p76"/>
          <p:cNvSpPr/>
          <p:nvPr/>
        </p:nvSpPr>
        <p:spPr>
          <a:xfrm>
            <a:off x="2719144" y="3496837"/>
            <a:ext cx="1632000" cy="318000"/>
          </a:xfrm>
          <a:prstGeom prst="rect">
            <a:avLst/>
          </a:prstGeom>
          <a:gradFill>
            <a:gsLst>
              <a:gs pos="0">
                <a:schemeClr val="dk2"/>
              </a:gs>
              <a:gs pos="65000">
                <a:schemeClr val="lt2"/>
              </a:gs>
              <a:gs pos="88000">
                <a:schemeClr val="accent1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>
                <a:latin typeface="Roboto Light"/>
                <a:ea typeface="Roboto Light"/>
                <a:cs typeface="Roboto Light"/>
              </a:rPr>
              <a:t>Luis </a:t>
            </a:r>
            <a:r>
              <a:rPr lang="es-ES" err="1">
                <a:latin typeface="Roboto Light"/>
                <a:ea typeface="Roboto Light"/>
                <a:cs typeface="Roboto Light"/>
              </a:rPr>
              <a:t>Angel</a:t>
            </a:r>
            <a:r>
              <a:rPr lang="es-ES">
                <a:latin typeface="Roboto Light"/>
                <a:ea typeface="Roboto Light"/>
                <a:cs typeface="Roboto Light"/>
              </a:rPr>
              <a:t> </a:t>
            </a:r>
            <a:r>
              <a:rPr lang="es-ES" err="1">
                <a:latin typeface="Roboto Light"/>
                <a:ea typeface="Roboto Light"/>
                <a:cs typeface="Roboto Light"/>
              </a:rPr>
              <a:t>Vertiz</a:t>
            </a:r>
            <a:endParaRPr err="1">
              <a:latin typeface="Roboto Light"/>
              <a:ea typeface="Roboto Light"/>
              <a:cs typeface="Roboto Light"/>
            </a:endParaRPr>
          </a:p>
        </p:txBody>
      </p:sp>
      <p:pic>
        <p:nvPicPr>
          <p:cNvPr id="43" name="Imagen 42" descr="Imagen que contiene perro, interior, pequeño, tabla">
            <a:extLst>
              <a:ext uri="{FF2B5EF4-FFF2-40B4-BE49-F238E27FC236}">
                <a16:creationId xmlns:a16="http://schemas.microsoft.com/office/drawing/2014/main" id="{A1974DEA-F069-F96C-7BF2-EE9B1D0F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0" y="1858992"/>
            <a:ext cx="1640651" cy="1630394"/>
          </a:xfrm>
          <a:prstGeom prst="rect">
            <a:avLst/>
          </a:prstGeom>
        </p:spPr>
      </p:pic>
      <p:pic>
        <p:nvPicPr>
          <p:cNvPr id="2" name="Imagen 1" descr="Imagen que contiene perro, interior, pequeño, vistiendo&#10;&#10;Descripción generada automáticamente">
            <a:extLst>
              <a:ext uri="{FF2B5EF4-FFF2-40B4-BE49-F238E27FC236}">
                <a16:creationId xmlns:a16="http://schemas.microsoft.com/office/drawing/2014/main" id="{22860B9E-C499-2681-35E3-DBFEE858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225" y="1864840"/>
            <a:ext cx="1632849" cy="1641177"/>
          </a:xfrm>
          <a:prstGeom prst="rect">
            <a:avLst/>
          </a:prstGeom>
        </p:spPr>
      </p:pic>
      <p:pic>
        <p:nvPicPr>
          <p:cNvPr id="3" name="Imagen 2" descr="Imagen que contiene interior, tabla, perro, viejo&#10;&#10;Descripción generada automáticamente">
            <a:extLst>
              <a:ext uri="{FF2B5EF4-FFF2-40B4-BE49-F238E27FC236}">
                <a16:creationId xmlns:a16="http://schemas.microsoft.com/office/drawing/2014/main" id="{B4761DF9-ABA6-0FEF-64EF-9950B6221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705" y="1850463"/>
            <a:ext cx="1644826" cy="16519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E78E05-2718-4DE8-3089-8E72A3A9A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375" y="1857652"/>
            <a:ext cx="1640650" cy="1673525"/>
          </a:xfrm>
          <a:prstGeom prst="rect">
            <a:avLst/>
          </a:prstGeom>
        </p:spPr>
      </p:pic>
      <p:sp>
        <p:nvSpPr>
          <p:cNvPr id="5" name="Google Shape;1060;p76">
            <a:extLst>
              <a:ext uri="{FF2B5EF4-FFF2-40B4-BE49-F238E27FC236}">
                <a16:creationId xmlns:a16="http://schemas.microsoft.com/office/drawing/2014/main" id="{358E7498-DABD-4E99-5A45-BA991DBB383A}"/>
              </a:ext>
            </a:extLst>
          </p:cNvPr>
          <p:cNvSpPr/>
          <p:nvPr/>
        </p:nvSpPr>
        <p:spPr>
          <a:xfrm>
            <a:off x="4778700" y="3507620"/>
            <a:ext cx="1632000" cy="339566"/>
          </a:xfrm>
          <a:prstGeom prst="rect">
            <a:avLst/>
          </a:prstGeom>
          <a:gradFill>
            <a:gsLst>
              <a:gs pos="0">
                <a:schemeClr val="dk2"/>
              </a:gs>
              <a:gs pos="65000">
                <a:schemeClr val="lt2"/>
              </a:gs>
              <a:gs pos="88000">
                <a:schemeClr val="accent1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>
                <a:latin typeface="Roboto Light"/>
                <a:ea typeface="Roboto Light"/>
                <a:cs typeface="Roboto Light"/>
              </a:rPr>
              <a:t>Mattias Duarte</a:t>
            </a:r>
            <a:endParaRPr>
              <a:latin typeface="Roboto Light"/>
              <a:ea typeface="Roboto Light"/>
              <a:cs typeface="Roboto Light"/>
            </a:endParaRPr>
          </a:p>
        </p:txBody>
      </p:sp>
      <p:sp>
        <p:nvSpPr>
          <p:cNvPr id="6" name="Google Shape;1060;p76">
            <a:extLst>
              <a:ext uri="{FF2B5EF4-FFF2-40B4-BE49-F238E27FC236}">
                <a16:creationId xmlns:a16="http://schemas.microsoft.com/office/drawing/2014/main" id="{EF5A356C-D8A3-0238-BFB1-7EC0F5DECD47}"/>
              </a:ext>
            </a:extLst>
          </p:cNvPr>
          <p:cNvSpPr/>
          <p:nvPr/>
        </p:nvSpPr>
        <p:spPr>
          <a:xfrm>
            <a:off x="6989219" y="3507620"/>
            <a:ext cx="1632000" cy="339566"/>
          </a:xfrm>
          <a:prstGeom prst="rect">
            <a:avLst/>
          </a:prstGeom>
          <a:gradFill>
            <a:gsLst>
              <a:gs pos="0">
                <a:schemeClr val="dk2"/>
              </a:gs>
              <a:gs pos="65000">
                <a:schemeClr val="lt2"/>
              </a:gs>
              <a:gs pos="88000">
                <a:schemeClr val="accent1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>
                <a:latin typeface="Roboto Light"/>
                <a:ea typeface="Roboto Light"/>
                <a:cs typeface="Roboto Light"/>
              </a:rPr>
              <a:t>Ronald Choque</a:t>
            </a:r>
            <a:endParaRPr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5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590604" y="1845605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1323379" y="1762988"/>
            <a:ext cx="3187692" cy="504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Nuestro Grupo</a:t>
            </a:r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title" idx="3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 lang="es-ES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 idx="4"/>
          </p:nvPr>
        </p:nvSpPr>
        <p:spPr>
          <a:xfrm>
            <a:off x="4502090" y="1809840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subTitle" idx="6"/>
          </p:nvPr>
        </p:nvSpPr>
        <p:spPr>
          <a:xfrm>
            <a:off x="5239765" y="1748889"/>
            <a:ext cx="2928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Variaciones</a:t>
            </a:r>
            <a:r>
              <a:rPr lang="en"/>
              <a:t> de Color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title" idx="7"/>
          </p:nvPr>
        </p:nvSpPr>
        <p:spPr>
          <a:xfrm>
            <a:off x="622953" y="3450517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subTitle" idx="9"/>
          </p:nvPr>
        </p:nvSpPr>
        <p:spPr>
          <a:xfrm>
            <a:off x="1355728" y="3367999"/>
            <a:ext cx="2928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Diseño</a:t>
            </a:r>
            <a:r>
              <a:rPr lang="en"/>
              <a:t> de Logo</a:t>
            </a:r>
            <a:endParaRPr lang="es-ES"/>
          </a:p>
        </p:txBody>
      </p:sp>
      <p:sp>
        <p:nvSpPr>
          <p:cNvPr id="273" name="Google Shape;273;p43"/>
          <p:cNvSpPr txBox="1">
            <a:spLocks noGrp="1"/>
          </p:cNvSpPr>
          <p:nvPr>
            <p:ph type="title" idx="13"/>
          </p:nvPr>
        </p:nvSpPr>
        <p:spPr>
          <a:xfrm>
            <a:off x="4550090" y="3419825"/>
            <a:ext cx="7377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subTitle" idx="15"/>
          </p:nvPr>
        </p:nvSpPr>
        <p:spPr>
          <a:xfrm>
            <a:off x="5288575" y="3337308"/>
            <a:ext cx="29247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Fuente </a:t>
            </a:r>
            <a:r>
              <a:rPr lang="en" err="1"/>
              <a:t>Tipografica</a:t>
            </a:r>
          </a:p>
        </p:txBody>
      </p:sp>
      <p:cxnSp>
        <p:nvCxnSpPr>
          <p:cNvPr id="282" name="Google Shape;282;p43"/>
          <p:cNvCxnSpPr/>
          <p:nvPr/>
        </p:nvCxnSpPr>
        <p:spPr>
          <a:xfrm>
            <a:off x="664204" y="2266855"/>
            <a:ext cx="58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43"/>
          <p:cNvCxnSpPr/>
          <p:nvPr/>
        </p:nvCxnSpPr>
        <p:spPr>
          <a:xfrm>
            <a:off x="696553" y="3862742"/>
            <a:ext cx="58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43"/>
          <p:cNvCxnSpPr/>
          <p:nvPr/>
        </p:nvCxnSpPr>
        <p:spPr>
          <a:xfrm>
            <a:off x="4578440" y="2212940"/>
            <a:ext cx="58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43"/>
          <p:cNvCxnSpPr/>
          <p:nvPr/>
        </p:nvCxnSpPr>
        <p:spPr>
          <a:xfrm>
            <a:off x="4626440" y="3841175"/>
            <a:ext cx="58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 flipH="1">
            <a:off x="4410725" y="2043375"/>
            <a:ext cx="401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</a:p>
        </p:txBody>
      </p:sp>
      <p:sp>
        <p:nvSpPr>
          <p:cNvPr id="293" name="Google Shape;293;p44"/>
          <p:cNvSpPr txBox="1">
            <a:spLocks noGrp="1"/>
          </p:cNvSpPr>
          <p:nvPr>
            <p:ph type="title" idx="2"/>
          </p:nvPr>
        </p:nvSpPr>
        <p:spPr>
          <a:xfrm flipH="1">
            <a:off x="6720700" y="535000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subTitle" idx="3"/>
          </p:nvPr>
        </p:nvSpPr>
        <p:spPr>
          <a:xfrm>
            <a:off x="7151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err="1"/>
              <a:t>BitLab</a:t>
            </a:r>
          </a:p>
        </p:txBody>
      </p:sp>
      <p:sp>
        <p:nvSpPr>
          <p:cNvPr id="296" name="Google Shape;296;p44"/>
          <p:cNvSpPr/>
          <p:nvPr/>
        </p:nvSpPr>
        <p:spPr>
          <a:xfrm>
            <a:off x="3125376" y="2210067"/>
            <a:ext cx="2749249" cy="449200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algn="ctr"/>
            <a:r>
              <a:rPr lang="es-ES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Roboto"/>
              </a:rPr>
              <a:t>NUESTRA</a:t>
            </a:r>
            <a:endParaRPr b="0" i="0">
              <a:ln>
                <a:noFill/>
              </a:ln>
              <a:gradFill>
                <a:gsLst>
                  <a:gs pos="0">
                    <a:schemeClr val="dk2"/>
                  </a:gs>
                  <a:gs pos="50000">
                    <a:schemeClr val="lt2"/>
                  </a:gs>
                  <a:gs pos="75000">
                    <a:schemeClr val="accent1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Roboto"/>
            </a:endParaRPr>
          </a:p>
        </p:txBody>
      </p:sp>
      <p:cxnSp>
        <p:nvCxnSpPr>
          <p:cNvPr id="297" name="Google Shape;297;p44"/>
          <p:cNvCxnSpPr/>
          <p:nvPr/>
        </p:nvCxnSpPr>
        <p:spPr>
          <a:xfrm>
            <a:off x="7020850" y="1760913"/>
            <a:ext cx="12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Nuestra Historia</a:t>
            </a:r>
            <a:endParaRPr lang="es-ES"/>
          </a:p>
        </p:txBody>
      </p:sp>
      <p:sp>
        <p:nvSpPr>
          <p:cNvPr id="310" name="Google Shape;310;p46"/>
          <p:cNvSpPr txBox="1"/>
          <p:nvPr/>
        </p:nvSpPr>
        <p:spPr>
          <a:xfrm>
            <a:off x="758233" y="1576981"/>
            <a:ext cx="20229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Agosto</a:t>
            </a:r>
            <a:endParaRPr lang="es-ES"/>
          </a:p>
        </p:txBody>
      </p:sp>
      <p:sp>
        <p:nvSpPr>
          <p:cNvPr id="311" name="Google Shape;311;p46"/>
          <p:cNvSpPr txBox="1"/>
          <p:nvPr/>
        </p:nvSpPr>
        <p:spPr>
          <a:xfrm>
            <a:off x="758233" y="2044331"/>
            <a:ext cx="2022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err="1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Creacion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 del </a:t>
            </a:r>
            <a:r>
              <a:rPr lang="en" err="1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grupo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 de </a:t>
            </a:r>
            <a:r>
              <a:rPr lang="en" err="1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Trabajo</a:t>
            </a:r>
          </a:p>
        </p:txBody>
      </p:sp>
      <p:sp>
        <p:nvSpPr>
          <p:cNvPr id="312" name="Google Shape;312;p46"/>
          <p:cNvSpPr txBox="1"/>
          <p:nvPr/>
        </p:nvSpPr>
        <p:spPr>
          <a:xfrm>
            <a:off x="3571968" y="1636415"/>
            <a:ext cx="20229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Septiembre</a:t>
            </a:r>
            <a:endParaRPr lang="en" sz="2200" err="1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3571968" y="2222427"/>
            <a:ext cx="2022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err="1">
                <a:solidFill>
                  <a:schemeClr val="dk1"/>
                </a:solidFill>
                <a:latin typeface="Work Sans"/>
                <a:sym typeface="Work Sans"/>
              </a:rPr>
              <a:t>Ampliacion</a:t>
            </a:r>
            <a:r>
              <a:rPr lang="en">
                <a:solidFill>
                  <a:schemeClr val="dk1"/>
                </a:solidFill>
                <a:latin typeface="Work Sans"/>
                <a:sym typeface="Work Sans"/>
              </a:rPr>
              <a:t> del Equipo</a:t>
            </a:r>
            <a:endParaRPr lang="es-ES"/>
          </a:p>
        </p:txBody>
      </p:sp>
      <p:sp>
        <p:nvSpPr>
          <p:cNvPr id="314" name="Google Shape;314;p46"/>
          <p:cNvSpPr txBox="1"/>
          <p:nvPr/>
        </p:nvSpPr>
        <p:spPr>
          <a:xfrm>
            <a:off x="6202390" y="1641679"/>
            <a:ext cx="20229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Octubre</a:t>
            </a:r>
            <a:endParaRPr lang="en" sz="2200" err="1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6202390" y="2206077"/>
            <a:ext cx="2022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Nacimiento de </a:t>
            </a:r>
            <a:r>
              <a:rPr lang="en" err="1">
                <a:solidFill>
                  <a:schemeClr val="dk1"/>
                </a:solidFill>
                <a:latin typeface="Work Sans"/>
                <a:ea typeface="Work Sans"/>
                <a:cs typeface="Work Sans"/>
              </a:rPr>
              <a:t>BitLab</a:t>
            </a:r>
          </a:p>
        </p:txBody>
      </p:sp>
      <p:sp>
        <p:nvSpPr>
          <p:cNvPr id="320" name="Google Shape;320;p46"/>
          <p:cNvSpPr txBox="1"/>
          <p:nvPr/>
        </p:nvSpPr>
        <p:spPr>
          <a:xfrm>
            <a:off x="1182283" y="3429120"/>
            <a:ext cx="11748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2023</a:t>
            </a:r>
            <a:endParaRPr sz="22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3996016" y="3429121"/>
            <a:ext cx="11748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2023</a:t>
            </a:r>
            <a:endParaRPr sz="22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6637223" y="3429121"/>
            <a:ext cx="11748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2023</a:t>
            </a:r>
            <a:endParaRPr lang="es-ES"/>
          </a:p>
        </p:txBody>
      </p:sp>
      <p:cxnSp>
        <p:nvCxnSpPr>
          <p:cNvPr id="326" name="Google Shape;326;p46"/>
          <p:cNvCxnSpPr>
            <a:cxnSpLocks/>
          </p:cNvCxnSpPr>
          <p:nvPr/>
        </p:nvCxnSpPr>
        <p:spPr>
          <a:xfrm flipV="1">
            <a:off x="5483524" y="2151633"/>
            <a:ext cx="905689" cy="107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6"/>
          <p:cNvCxnSpPr>
            <a:cxnSpLocks/>
          </p:cNvCxnSpPr>
          <p:nvPr/>
        </p:nvCxnSpPr>
        <p:spPr>
          <a:xfrm>
            <a:off x="7213840" y="2859777"/>
            <a:ext cx="0" cy="5693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325;p46">
            <a:extLst>
              <a:ext uri="{FF2B5EF4-FFF2-40B4-BE49-F238E27FC236}">
                <a16:creationId xmlns:a16="http://schemas.microsoft.com/office/drawing/2014/main" id="{A43DE27F-C275-B027-8671-A1BB104E5D1B}"/>
              </a:ext>
            </a:extLst>
          </p:cNvPr>
          <p:cNvCxnSpPr>
            <a:cxnSpLocks/>
          </p:cNvCxnSpPr>
          <p:nvPr/>
        </p:nvCxnSpPr>
        <p:spPr>
          <a:xfrm flipV="1">
            <a:off x="2907017" y="2151633"/>
            <a:ext cx="754726" cy="107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331;p46">
            <a:extLst>
              <a:ext uri="{FF2B5EF4-FFF2-40B4-BE49-F238E27FC236}">
                <a16:creationId xmlns:a16="http://schemas.microsoft.com/office/drawing/2014/main" id="{0974AC63-9B4E-FB2E-E065-903AAF8FF695}"/>
              </a:ext>
            </a:extLst>
          </p:cNvPr>
          <p:cNvCxnSpPr>
            <a:cxnSpLocks/>
          </p:cNvCxnSpPr>
          <p:nvPr/>
        </p:nvCxnSpPr>
        <p:spPr>
          <a:xfrm>
            <a:off x="4572000" y="2859777"/>
            <a:ext cx="0" cy="5693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331;p46">
            <a:extLst>
              <a:ext uri="{FF2B5EF4-FFF2-40B4-BE49-F238E27FC236}">
                <a16:creationId xmlns:a16="http://schemas.microsoft.com/office/drawing/2014/main" id="{51405FBF-BFC6-AF2F-616D-01D1D38D1D1D}"/>
              </a:ext>
            </a:extLst>
          </p:cNvPr>
          <p:cNvCxnSpPr>
            <a:cxnSpLocks/>
          </p:cNvCxnSpPr>
          <p:nvPr/>
        </p:nvCxnSpPr>
        <p:spPr>
          <a:xfrm>
            <a:off x="1714500" y="2838211"/>
            <a:ext cx="0" cy="5693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 idx="2"/>
          </p:nvPr>
        </p:nvSpPr>
        <p:spPr>
          <a:xfrm>
            <a:off x="715100" y="1055875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715100" y="2572517"/>
            <a:ext cx="4351573" cy="700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DISEÑO D</a:t>
            </a:r>
            <a:r>
              <a:rPr lang="en" sz="4400"/>
              <a:t>E</a:t>
            </a:r>
          </a:p>
        </p:txBody>
      </p:sp>
      <p:cxnSp>
        <p:nvCxnSpPr>
          <p:cNvPr id="483" name="Google Shape;483;p53"/>
          <p:cNvCxnSpPr/>
          <p:nvPr/>
        </p:nvCxnSpPr>
        <p:spPr>
          <a:xfrm>
            <a:off x="842675" y="2275675"/>
            <a:ext cx="12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53"/>
          <p:cNvSpPr/>
          <p:nvPr/>
        </p:nvSpPr>
        <p:spPr>
          <a:xfrm>
            <a:off x="842675" y="3351809"/>
            <a:ext cx="1507857" cy="395285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s-ES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Roboto"/>
              </a:rPr>
              <a:t>LOGO</a:t>
            </a:r>
            <a:endParaRPr lang="es-ES" err="1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B197FBC-A852-37AF-C73C-5CAF0373C4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err="1"/>
              <a:t>BitLab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6034F38-77F8-12D6-D53C-5F7900A1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4818" y="2818681"/>
            <a:ext cx="2018581" cy="20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31A0203-D1E5-6079-0AA7-B9EB7CDC8832}"/>
              </a:ext>
            </a:extLst>
          </p:cNvPr>
          <p:cNvSpPr/>
          <p:nvPr/>
        </p:nvSpPr>
        <p:spPr>
          <a:xfrm>
            <a:off x="-5860" y="4923"/>
            <a:ext cx="9154782" cy="5143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FE4F77-D74A-7826-9D4D-775F333B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5" y="529537"/>
            <a:ext cx="3762375" cy="13239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4D50734-4BB8-8D40-1FEF-4DFA669AC04F}"/>
              </a:ext>
            </a:extLst>
          </p:cNvPr>
          <p:cNvSpPr txBox="1"/>
          <p:nvPr/>
        </p:nvSpPr>
        <p:spPr>
          <a:xfrm>
            <a:off x="1322325" y="177216"/>
            <a:ext cx="2236304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1"/>
                </a:solidFill>
              </a:rPr>
              <a:t>Palabra de Marca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9B401C-18C0-202E-959B-1B0A8DF1D40F}"/>
              </a:ext>
            </a:extLst>
          </p:cNvPr>
          <p:cNvSpPr txBox="1"/>
          <p:nvPr/>
        </p:nvSpPr>
        <p:spPr>
          <a:xfrm>
            <a:off x="1128230" y="1902499"/>
            <a:ext cx="320677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>
                <a:solidFill>
                  <a:schemeClr val="tx1"/>
                </a:solidFill>
              </a:rPr>
              <a:t>B + I + L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786211B2-3DC3-38BD-F205-A76CAA638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139" y="2656936"/>
            <a:ext cx="2007799" cy="1997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EAD3804-8C2E-831C-D912-B0CCC6EC35A2}"/>
                  </a:ext>
                </a:extLst>
              </p14:cNvPr>
              <p14:cNvContentPartPr/>
              <p14:nvPr/>
            </p14:nvContentPartPr>
            <p14:xfrm>
              <a:off x="1652380" y="2933207"/>
              <a:ext cx="273840" cy="309433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EAD3804-8C2E-831C-D912-B0CCC6EC35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8404" y="2825265"/>
                <a:ext cx="381433" cy="52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84651220-8B82-6261-5088-F316DDA9A4DF}"/>
                  </a:ext>
                </a:extLst>
              </p14:cNvPr>
              <p14:cNvContentPartPr/>
              <p14:nvPr/>
            </p14:nvContentPartPr>
            <p14:xfrm>
              <a:off x="1689012" y="3175857"/>
              <a:ext cx="262157" cy="1258997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84651220-8B82-6261-5088-F316DDA9A4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5070" y="3067881"/>
                <a:ext cx="369681" cy="1474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1130C3CD-C72A-98B5-E27D-C7EC464217D5}"/>
                  </a:ext>
                </a:extLst>
              </p14:cNvPr>
              <p14:cNvContentPartPr/>
              <p14:nvPr/>
            </p14:nvContentPartPr>
            <p14:xfrm>
              <a:off x="1938129" y="3453847"/>
              <a:ext cx="38671" cy="314651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1130C3CD-C72A-98B5-E27D-C7EC464217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4912" y="3345967"/>
                <a:ext cx="144750" cy="530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4FFB0155-110C-9662-6AA9-A0B369B2A057}"/>
                  </a:ext>
                </a:extLst>
              </p14:cNvPr>
              <p14:cNvContentPartPr/>
              <p14:nvPr/>
            </p14:nvContentPartPr>
            <p14:xfrm>
              <a:off x="1650253" y="3269905"/>
              <a:ext cx="294543" cy="1182817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4FFB0155-110C-9662-6AA9-A0B369B2A0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6307" y="3161951"/>
                <a:ext cx="402075" cy="139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36458002-8FA6-AC2F-4306-100FD984D27F}"/>
                  </a:ext>
                </a:extLst>
              </p14:cNvPr>
              <p14:cNvContentPartPr/>
              <p14:nvPr/>
            </p14:nvContentPartPr>
            <p14:xfrm>
              <a:off x="2174184" y="4162010"/>
              <a:ext cx="12423" cy="240942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36458002-8FA6-AC2F-4306-100FD984D2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53034" y="4126049"/>
                <a:ext cx="1242300" cy="312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004D0B10-A4DA-27EC-DC13-A0B5F55FFE9C}"/>
                  </a:ext>
                </a:extLst>
              </p14:cNvPr>
              <p14:cNvContentPartPr/>
              <p14:nvPr/>
            </p14:nvContentPartPr>
            <p14:xfrm>
              <a:off x="2186608" y="4188410"/>
              <a:ext cx="341553" cy="284198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004D0B10-A4DA-27EC-DC13-A0B5F55FFE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68613" y="4152436"/>
                <a:ext cx="377184" cy="355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7F7C8DEF-06F9-BE40-0C1B-18D94D52098E}"/>
                  </a:ext>
                </a:extLst>
              </p14:cNvPr>
              <p14:cNvContentPartPr/>
              <p14:nvPr/>
            </p14:nvContentPartPr>
            <p14:xfrm>
              <a:off x="2037521" y="4211165"/>
              <a:ext cx="426470" cy="35484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7F7C8DEF-06F9-BE40-0C1B-18D94D52098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9542" y="4175681"/>
                <a:ext cx="462069" cy="106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46959733-07B5-52AE-81D0-994A9A85DA62}"/>
                  </a:ext>
                </a:extLst>
              </p14:cNvPr>
              <p14:cNvContentPartPr/>
              <p14:nvPr/>
            </p14:nvContentPartPr>
            <p14:xfrm>
              <a:off x="2310847" y="4211383"/>
              <a:ext cx="138855" cy="2517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46959733-07B5-52AE-81D0-994A9A85DA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92907" y="4175932"/>
                <a:ext cx="174376" cy="95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9C8159C6-82CD-23AB-6154-C69318538FD1}"/>
                  </a:ext>
                </a:extLst>
              </p14:cNvPr>
              <p14:cNvContentPartPr/>
              <p14:nvPr/>
            </p14:nvContentPartPr>
            <p14:xfrm>
              <a:off x="2057467" y="4163653"/>
              <a:ext cx="363159" cy="61551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9C8159C6-82CD-23AB-6154-C69318538F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9489" y="4127868"/>
                <a:ext cx="398756" cy="132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7580186-729A-A847-35F3-4CCAA77E3364}"/>
                  </a:ext>
                </a:extLst>
              </p14:cNvPr>
              <p14:cNvContentPartPr/>
              <p14:nvPr/>
            </p14:nvContentPartPr>
            <p14:xfrm>
              <a:off x="2025097" y="4186858"/>
              <a:ext cx="12423" cy="12423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7580186-729A-A847-35F3-4CCAA77E33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0729" y="2944558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6F150F99-94CF-A832-4CFF-41B5AE86B948}"/>
                  </a:ext>
                </a:extLst>
              </p14:cNvPr>
              <p14:cNvContentPartPr/>
              <p14:nvPr/>
            </p14:nvContentPartPr>
            <p14:xfrm>
              <a:off x="2049945" y="4186858"/>
              <a:ext cx="12423" cy="12423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6F150F99-94CF-A832-4CFF-41B5AE86B9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28795" y="294455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291C9D6A-87F9-D4D2-49D7-6F48364E886C}"/>
                  </a:ext>
                </a:extLst>
              </p14:cNvPr>
              <p14:cNvContentPartPr/>
              <p14:nvPr/>
            </p14:nvContentPartPr>
            <p14:xfrm>
              <a:off x="2112065" y="4186858"/>
              <a:ext cx="12423" cy="12423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291C9D6A-87F9-D4D2-49D7-6F48364E88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0915" y="294455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2F2A56D3-98D0-2C65-EBA0-0ABCCFDA5939}"/>
                  </a:ext>
                </a:extLst>
              </p14:cNvPr>
              <p14:cNvContentPartPr/>
              <p14:nvPr/>
            </p14:nvContentPartPr>
            <p14:xfrm>
              <a:off x="2112065" y="4186858"/>
              <a:ext cx="12423" cy="12423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2F2A56D3-98D0-2C65-EBA0-0ABCCFDA59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0915" y="294455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A0872A13-27D7-9B41-35A6-DC0B64BA7B3F}"/>
                  </a:ext>
                </a:extLst>
              </p14:cNvPr>
              <p14:cNvContentPartPr/>
              <p14:nvPr/>
            </p14:nvContentPartPr>
            <p14:xfrm>
              <a:off x="2149336" y="4186858"/>
              <a:ext cx="12423" cy="12423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A0872A13-27D7-9B41-35A6-DC0B64BA7B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7152" y="2944558"/>
                <a:ext cx="56347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542B03D1-D2A7-6DCB-A2F3-E0A7F7D0FFF3}"/>
                  </a:ext>
                </a:extLst>
              </p14:cNvPr>
              <p14:cNvContentPartPr/>
              <p14:nvPr/>
            </p14:nvContentPartPr>
            <p14:xfrm>
              <a:off x="2186608" y="4186858"/>
              <a:ext cx="12423" cy="12423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542B03D1-D2A7-6DCB-A2F3-E0A7F7D0FFF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42240" y="2944558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F01BEFF-4A82-0788-151D-0B0AFE98C6E1}"/>
                  </a:ext>
                </a:extLst>
              </p14:cNvPr>
              <p14:cNvContentPartPr/>
              <p14:nvPr/>
            </p14:nvContentPartPr>
            <p14:xfrm>
              <a:off x="2211456" y="4186858"/>
              <a:ext cx="12522" cy="12423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F01BEFF-4A82-0788-151D-0B0AFE98C6E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94064" y="4098122"/>
                <a:ext cx="46958" cy="18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691209D-7E0B-AD77-048B-615924520CB4}"/>
                  </a:ext>
                </a:extLst>
              </p14:cNvPr>
              <p14:cNvContentPartPr/>
              <p14:nvPr/>
            </p14:nvContentPartPr>
            <p14:xfrm>
              <a:off x="2273576" y="4199282"/>
              <a:ext cx="12423" cy="12423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691209D-7E0B-AD77-048B-615924520C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9208" y="2956982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4D62250F-32C8-ABE9-86EB-04683562D8D8}"/>
                  </a:ext>
                </a:extLst>
              </p14:cNvPr>
              <p14:cNvContentPartPr/>
              <p14:nvPr/>
            </p14:nvContentPartPr>
            <p14:xfrm>
              <a:off x="2310847" y="4199282"/>
              <a:ext cx="12423" cy="12423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4D62250F-32C8-ABE9-86EB-04683562D8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9437" y="2956982"/>
                <a:ext cx="94415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B5E34F5-B918-8F3E-B72E-BEDE50BB9A05}"/>
                  </a:ext>
                </a:extLst>
              </p14:cNvPr>
              <p14:cNvContentPartPr/>
              <p14:nvPr/>
            </p14:nvContentPartPr>
            <p14:xfrm>
              <a:off x="2335695" y="4199282"/>
              <a:ext cx="12522" cy="12423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B5E34F5-B918-8F3E-B72E-BEDE50BB9A0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18303" y="2956982"/>
                <a:ext cx="46958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23C1EDD4-3012-A984-B880-EDA6BDD31C51}"/>
                  </a:ext>
                </a:extLst>
              </p14:cNvPr>
              <p14:cNvContentPartPr/>
              <p14:nvPr/>
            </p14:nvContentPartPr>
            <p14:xfrm>
              <a:off x="2385391" y="4199282"/>
              <a:ext cx="12423" cy="12423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23C1EDD4-3012-A984-B880-EDA6BDD31C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4241" y="295698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E22E199E-7FF9-1C51-5C46-DD29ED2A4616}"/>
                  </a:ext>
                </a:extLst>
              </p14:cNvPr>
              <p14:cNvContentPartPr/>
              <p14:nvPr/>
            </p14:nvContentPartPr>
            <p14:xfrm>
              <a:off x="2385391" y="4199282"/>
              <a:ext cx="12423" cy="12423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E22E199E-7FF9-1C51-5C46-DD29ED2A46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43981" y="2956982"/>
                <a:ext cx="94415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F5658B56-B0C6-4E78-B800-ABE7CFCB4AFC}"/>
                  </a:ext>
                </a:extLst>
              </p14:cNvPr>
              <p14:cNvContentPartPr/>
              <p14:nvPr/>
            </p14:nvContentPartPr>
            <p14:xfrm>
              <a:off x="2397815" y="4199282"/>
              <a:ext cx="12423" cy="12423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F5658B56-B0C6-4E78-B800-ABE7CFCB4A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6665" y="295698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381EDCD9-FE21-37F9-BBC3-508321761B9C}"/>
                  </a:ext>
                </a:extLst>
              </p14:cNvPr>
              <p14:cNvContentPartPr/>
              <p14:nvPr/>
            </p14:nvContentPartPr>
            <p14:xfrm>
              <a:off x="2422662" y="4199282"/>
              <a:ext cx="22283" cy="12423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381EDCD9-FE21-37F9-BBC3-508321761B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04977" y="2956982"/>
                <a:ext cx="57299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68CCFF3-7F99-BBF1-00D5-9142CE087DC3}"/>
                  </a:ext>
                </a:extLst>
              </p14:cNvPr>
              <p14:cNvContentPartPr/>
              <p14:nvPr/>
            </p14:nvContentPartPr>
            <p14:xfrm>
              <a:off x="2484782" y="4199282"/>
              <a:ext cx="12423" cy="12423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68CCFF3-7F99-BBF1-00D5-9142CE087D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414" y="2956982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D15C9BCA-4F92-8774-4B84-5DC795192B91}"/>
                  </a:ext>
                </a:extLst>
              </p14:cNvPr>
              <p14:cNvContentPartPr/>
              <p14:nvPr/>
            </p14:nvContentPartPr>
            <p14:xfrm>
              <a:off x="2497206" y="4199282"/>
              <a:ext cx="12423" cy="12423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15C9BCA-4F92-8774-4B84-5DC795192B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5796" y="2956982"/>
                <a:ext cx="94415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BDA359FF-7A40-9FE8-5532-92875C54D83E}"/>
                  </a:ext>
                </a:extLst>
              </p14:cNvPr>
              <p14:cNvContentPartPr/>
              <p14:nvPr/>
            </p14:nvContentPartPr>
            <p14:xfrm>
              <a:off x="2509630" y="4199282"/>
              <a:ext cx="12423" cy="12423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BDA359FF-7A40-9FE8-5532-92875C54D8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88480" y="295698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756A4D4B-2FF5-59BF-B3A3-54D50680ABFD}"/>
                  </a:ext>
                </a:extLst>
              </p14:cNvPr>
              <p14:cNvContentPartPr/>
              <p14:nvPr/>
            </p14:nvContentPartPr>
            <p14:xfrm>
              <a:off x="2559326" y="4199282"/>
              <a:ext cx="12423" cy="12423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756A4D4B-2FF5-59BF-B3A3-54D50680AB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8176" y="295698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EA72D70E-C7D7-051F-54A2-1FA4AE623DBF}"/>
                  </a:ext>
                </a:extLst>
              </p14:cNvPr>
              <p14:cNvContentPartPr/>
              <p14:nvPr/>
            </p14:nvContentPartPr>
            <p14:xfrm>
              <a:off x="2596597" y="4186858"/>
              <a:ext cx="12423" cy="12423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EA72D70E-C7D7-051F-54A2-1FA4AE623D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75447" y="294455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F825A646-8E82-9C5E-F412-C44C11198EC4}"/>
                  </a:ext>
                </a:extLst>
              </p14:cNvPr>
              <p14:cNvContentPartPr/>
              <p14:nvPr/>
            </p14:nvContentPartPr>
            <p14:xfrm>
              <a:off x="2609021" y="4186858"/>
              <a:ext cx="12423" cy="12423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F825A646-8E82-9C5E-F412-C44C11198E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87871" y="294455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4D5B1C58-F91F-6A38-32B2-04DB2D72BB90}"/>
                  </a:ext>
                </a:extLst>
              </p14:cNvPr>
              <p14:cNvContentPartPr/>
              <p14:nvPr/>
            </p14:nvContentPartPr>
            <p14:xfrm>
              <a:off x="2534478" y="4248978"/>
              <a:ext cx="12423" cy="12423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4D5B1C58-F91F-6A38-32B2-04DB2D72BB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3328" y="300667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D06F1EF5-447B-3BB0-8E15-A4CE5418200E}"/>
                  </a:ext>
                </a:extLst>
              </p14:cNvPr>
              <p14:cNvContentPartPr/>
              <p14:nvPr/>
            </p14:nvContentPartPr>
            <p14:xfrm>
              <a:off x="2509630" y="4273826"/>
              <a:ext cx="12423" cy="12423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D06F1EF5-447B-3BB0-8E15-A4CE541820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88480" y="303152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5A75753-F305-E0E6-F52C-B8492335EF8D}"/>
                  </a:ext>
                </a:extLst>
              </p14:cNvPr>
              <p14:cNvContentPartPr/>
              <p14:nvPr/>
            </p14:nvContentPartPr>
            <p14:xfrm>
              <a:off x="2467437" y="4286249"/>
              <a:ext cx="12423" cy="12423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5A75753-F305-E0E6-F52C-B8492335EF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23069" y="4203429"/>
                <a:ext cx="100271" cy="17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4105A1AB-A32F-3DFA-8410-8C8F916F635E}"/>
                  </a:ext>
                </a:extLst>
              </p14:cNvPr>
              <p14:cNvContentPartPr/>
              <p14:nvPr/>
            </p14:nvContentPartPr>
            <p14:xfrm>
              <a:off x="2459934" y="4298673"/>
              <a:ext cx="12423" cy="12423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4105A1AB-A32F-3DFA-8410-8C8F916F63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8784" y="3056373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EE4FD558-834E-4D49-A9BC-10A7945133A0}"/>
                  </a:ext>
                </a:extLst>
              </p14:cNvPr>
              <p14:cNvContentPartPr/>
              <p14:nvPr/>
            </p14:nvContentPartPr>
            <p14:xfrm>
              <a:off x="2459934" y="4298673"/>
              <a:ext cx="12423" cy="12423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EE4FD558-834E-4D49-A9BC-10A7945133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8784" y="3056373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8" name="Entrada de lápiz 447">
                <a:extLst>
                  <a:ext uri="{FF2B5EF4-FFF2-40B4-BE49-F238E27FC236}">
                    <a16:creationId xmlns:a16="http://schemas.microsoft.com/office/drawing/2014/main" id="{939AE169-161A-C6B1-EDDD-BDB27FCD3101}"/>
                  </a:ext>
                </a:extLst>
              </p14:cNvPr>
              <p14:cNvContentPartPr/>
              <p14:nvPr/>
            </p14:nvContentPartPr>
            <p14:xfrm>
              <a:off x="2509630" y="4311097"/>
              <a:ext cx="12423" cy="12423"/>
            </p14:xfrm>
          </p:contentPart>
        </mc:Choice>
        <mc:Fallback xmlns="">
          <p:pic>
            <p:nvPicPr>
              <p:cNvPr id="448" name="Entrada de lápiz 447">
                <a:extLst>
                  <a:ext uri="{FF2B5EF4-FFF2-40B4-BE49-F238E27FC236}">
                    <a16:creationId xmlns:a16="http://schemas.microsoft.com/office/drawing/2014/main" id="{939AE169-161A-C6B1-EDDD-BDB27FCD31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88480" y="306879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9" name="Entrada de lápiz 448">
                <a:extLst>
                  <a:ext uri="{FF2B5EF4-FFF2-40B4-BE49-F238E27FC236}">
                    <a16:creationId xmlns:a16="http://schemas.microsoft.com/office/drawing/2014/main" id="{A113F2D6-ED29-C690-1BE9-BA404CB6C823}"/>
                  </a:ext>
                </a:extLst>
              </p14:cNvPr>
              <p14:cNvContentPartPr/>
              <p14:nvPr/>
            </p14:nvContentPartPr>
            <p14:xfrm>
              <a:off x="2546902" y="4248978"/>
              <a:ext cx="12423" cy="12423"/>
            </p14:xfrm>
          </p:contentPart>
        </mc:Choice>
        <mc:Fallback xmlns="">
          <p:pic>
            <p:nvPicPr>
              <p:cNvPr id="449" name="Entrada de lápiz 448">
                <a:extLst>
                  <a:ext uri="{FF2B5EF4-FFF2-40B4-BE49-F238E27FC236}">
                    <a16:creationId xmlns:a16="http://schemas.microsoft.com/office/drawing/2014/main" id="{A113F2D6-ED29-C690-1BE9-BA404CB6C8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25752" y="300667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0" name="Entrada de lápiz 449">
                <a:extLst>
                  <a:ext uri="{FF2B5EF4-FFF2-40B4-BE49-F238E27FC236}">
                    <a16:creationId xmlns:a16="http://schemas.microsoft.com/office/drawing/2014/main" id="{58AF098A-1F74-B1E3-158D-B9C781C696B1}"/>
                  </a:ext>
                </a:extLst>
              </p14:cNvPr>
              <p14:cNvContentPartPr/>
              <p14:nvPr/>
            </p14:nvContentPartPr>
            <p14:xfrm>
              <a:off x="2522054" y="4248978"/>
              <a:ext cx="12423" cy="12423"/>
            </p14:xfrm>
          </p:contentPart>
        </mc:Choice>
        <mc:Fallback xmlns="">
          <p:pic>
            <p:nvPicPr>
              <p:cNvPr id="450" name="Entrada de lápiz 449">
                <a:extLst>
                  <a:ext uri="{FF2B5EF4-FFF2-40B4-BE49-F238E27FC236}">
                    <a16:creationId xmlns:a16="http://schemas.microsoft.com/office/drawing/2014/main" id="{58AF098A-1F74-B1E3-158D-B9C781C696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0904" y="3006678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51" name="Entrada de lápiz 450">
                <a:extLst>
                  <a:ext uri="{FF2B5EF4-FFF2-40B4-BE49-F238E27FC236}">
                    <a16:creationId xmlns:a16="http://schemas.microsoft.com/office/drawing/2014/main" id="{0BF889DC-40DC-C33D-8165-16C1705ECF88}"/>
                  </a:ext>
                </a:extLst>
              </p14:cNvPr>
              <p14:cNvContentPartPr/>
              <p14:nvPr/>
            </p14:nvContentPartPr>
            <p14:xfrm>
              <a:off x="2464757" y="4286250"/>
              <a:ext cx="12423" cy="14682"/>
            </p14:xfrm>
          </p:contentPart>
        </mc:Choice>
        <mc:Fallback xmlns="">
          <p:pic>
            <p:nvPicPr>
              <p:cNvPr id="451" name="Entrada de lápiz 450">
                <a:extLst>
                  <a:ext uri="{FF2B5EF4-FFF2-40B4-BE49-F238E27FC236}">
                    <a16:creationId xmlns:a16="http://schemas.microsoft.com/office/drawing/2014/main" id="{0BF889DC-40DC-C33D-8165-16C1705ECF8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36523" y="4251293"/>
                <a:ext cx="68327" cy="84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2" name="Entrada de lápiz 451">
                <a:extLst>
                  <a:ext uri="{FF2B5EF4-FFF2-40B4-BE49-F238E27FC236}">
                    <a16:creationId xmlns:a16="http://schemas.microsoft.com/office/drawing/2014/main" id="{9C9E653E-2DE1-A18A-6DC6-370CDBAE40E7}"/>
                  </a:ext>
                </a:extLst>
              </p14:cNvPr>
              <p14:cNvContentPartPr/>
              <p14:nvPr/>
            </p14:nvContentPartPr>
            <p14:xfrm>
              <a:off x="2459934" y="4311097"/>
              <a:ext cx="12423" cy="12423"/>
            </p14:xfrm>
          </p:contentPart>
        </mc:Choice>
        <mc:Fallback xmlns="">
          <p:pic>
            <p:nvPicPr>
              <p:cNvPr id="452" name="Entrada de lápiz 451">
                <a:extLst>
                  <a:ext uri="{FF2B5EF4-FFF2-40B4-BE49-F238E27FC236}">
                    <a16:creationId xmlns:a16="http://schemas.microsoft.com/office/drawing/2014/main" id="{9C9E653E-2DE1-A18A-6DC6-370CDBAE40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8784" y="306879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3" name="Entrada de lápiz 452">
                <a:extLst>
                  <a:ext uri="{FF2B5EF4-FFF2-40B4-BE49-F238E27FC236}">
                    <a16:creationId xmlns:a16="http://schemas.microsoft.com/office/drawing/2014/main" id="{F0DEF817-AB8C-7D07-88B4-3C69496B8AAB}"/>
                  </a:ext>
                </a:extLst>
              </p14:cNvPr>
              <p14:cNvContentPartPr/>
              <p14:nvPr/>
            </p14:nvContentPartPr>
            <p14:xfrm>
              <a:off x="2447510" y="4323521"/>
              <a:ext cx="12423" cy="12423"/>
            </p14:xfrm>
          </p:contentPart>
        </mc:Choice>
        <mc:Fallback xmlns="">
          <p:pic>
            <p:nvPicPr>
              <p:cNvPr id="453" name="Entrada de lápiz 452">
                <a:extLst>
                  <a:ext uri="{FF2B5EF4-FFF2-40B4-BE49-F238E27FC236}">
                    <a16:creationId xmlns:a16="http://schemas.microsoft.com/office/drawing/2014/main" id="{F0DEF817-AB8C-7D07-88B4-3C69496B8AA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26360" y="4234785"/>
                <a:ext cx="1242300" cy="18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4" name="Entrada de lápiz 453">
                <a:extLst>
                  <a:ext uri="{FF2B5EF4-FFF2-40B4-BE49-F238E27FC236}">
                    <a16:creationId xmlns:a16="http://schemas.microsoft.com/office/drawing/2014/main" id="{588B17A6-433F-4F16-E5E7-B43EE16A65A3}"/>
                  </a:ext>
                </a:extLst>
              </p14:cNvPr>
              <p14:cNvContentPartPr/>
              <p14:nvPr/>
            </p14:nvContentPartPr>
            <p14:xfrm>
              <a:off x="2420404" y="4348369"/>
              <a:ext cx="14682" cy="26495"/>
            </p14:xfrm>
          </p:contentPart>
        </mc:Choice>
        <mc:Fallback xmlns="">
          <p:pic>
            <p:nvPicPr>
              <p:cNvPr id="454" name="Entrada de lápiz 453">
                <a:extLst>
                  <a:ext uri="{FF2B5EF4-FFF2-40B4-BE49-F238E27FC236}">
                    <a16:creationId xmlns:a16="http://schemas.microsoft.com/office/drawing/2014/main" id="{588B17A6-433F-4F16-E5E7-B43EE16A65A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2925" y="4312565"/>
                <a:ext cx="49290" cy="9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5" name="Entrada de lápiz 454">
                <a:extLst>
                  <a:ext uri="{FF2B5EF4-FFF2-40B4-BE49-F238E27FC236}">
                    <a16:creationId xmlns:a16="http://schemas.microsoft.com/office/drawing/2014/main" id="{50478EF6-DF97-916E-C3D7-0DD85A9675E7}"/>
                  </a:ext>
                </a:extLst>
              </p14:cNvPr>
              <p14:cNvContentPartPr/>
              <p14:nvPr/>
            </p14:nvContentPartPr>
            <p14:xfrm>
              <a:off x="2368046" y="4410489"/>
              <a:ext cx="12423" cy="12423"/>
            </p14:xfrm>
          </p:contentPart>
        </mc:Choice>
        <mc:Fallback xmlns="">
          <p:pic>
            <p:nvPicPr>
              <p:cNvPr id="455" name="Entrada de lápiz 454">
                <a:extLst>
                  <a:ext uri="{FF2B5EF4-FFF2-40B4-BE49-F238E27FC236}">
                    <a16:creationId xmlns:a16="http://schemas.microsoft.com/office/drawing/2014/main" id="{50478EF6-DF97-916E-C3D7-0DD85A9675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26636" y="4327669"/>
                <a:ext cx="94415" cy="17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6" name="Entrada de lápiz 455">
                <a:extLst>
                  <a:ext uri="{FF2B5EF4-FFF2-40B4-BE49-F238E27FC236}">
                    <a16:creationId xmlns:a16="http://schemas.microsoft.com/office/drawing/2014/main" id="{9165376F-CCA8-C22B-9A85-4BE098C46A52}"/>
                  </a:ext>
                </a:extLst>
              </p14:cNvPr>
              <p14:cNvContentPartPr/>
              <p14:nvPr/>
            </p14:nvContentPartPr>
            <p14:xfrm>
              <a:off x="2360543" y="4422912"/>
              <a:ext cx="12423" cy="12423"/>
            </p14:xfrm>
          </p:contentPart>
        </mc:Choice>
        <mc:Fallback xmlns="">
          <p:pic>
            <p:nvPicPr>
              <p:cNvPr id="456" name="Entrada de lápiz 455">
                <a:extLst>
                  <a:ext uri="{FF2B5EF4-FFF2-40B4-BE49-F238E27FC236}">
                    <a16:creationId xmlns:a16="http://schemas.microsoft.com/office/drawing/2014/main" id="{9165376F-CCA8-C22B-9A85-4BE098C46A5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9393" y="318061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57" name="Entrada de lápiz 456">
                <a:extLst>
                  <a:ext uri="{FF2B5EF4-FFF2-40B4-BE49-F238E27FC236}">
                    <a16:creationId xmlns:a16="http://schemas.microsoft.com/office/drawing/2014/main" id="{2D11E900-187E-07B9-8334-797393E9939F}"/>
                  </a:ext>
                </a:extLst>
              </p14:cNvPr>
              <p14:cNvContentPartPr/>
              <p14:nvPr/>
            </p14:nvContentPartPr>
            <p14:xfrm>
              <a:off x="2360543" y="4422912"/>
              <a:ext cx="12423" cy="12423"/>
            </p14:xfrm>
          </p:contentPart>
        </mc:Choice>
        <mc:Fallback xmlns="">
          <p:pic>
            <p:nvPicPr>
              <p:cNvPr id="457" name="Entrada de lápiz 456">
                <a:extLst>
                  <a:ext uri="{FF2B5EF4-FFF2-40B4-BE49-F238E27FC236}">
                    <a16:creationId xmlns:a16="http://schemas.microsoft.com/office/drawing/2014/main" id="{2D11E900-187E-07B9-8334-797393E993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9393" y="318061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8" name="Entrada de lápiz 457">
                <a:extLst>
                  <a:ext uri="{FF2B5EF4-FFF2-40B4-BE49-F238E27FC236}">
                    <a16:creationId xmlns:a16="http://schemas.microsoft.com/office/drawing/2014/main" id="{FB32F3BB-3F33-CA0F-67CB-03463AB68E02}"/>
                  </a:ext>
                </a:extLst>
              </p14:cNvPr>
              <p14:cNvContentPartPr/>
              <p14:nvPr/>
            </p14:nvContentPartPr>
            <p14:xfrm>
              <a:off x="2360543" y="4422912"/>
              <a:ext cx="12423" cy="12423"/>
            </p14:xfrm>
          </p:contentPart>
        </mc:Choice>
        <mc:Fallback xmlns="">
          <p:pic>
            <p:nvPicPr>
              <p:cNvPr id="458" name="Entrada de lápiz 457">
                <a:extLst>
                  <a:ext uri="{FF2B5EF4-FFF2-40B4-BE49-F238E27FC236}">
                    <a16:creationId xmlns:a16="http://schemas.microsoft.com/office/drawing/2014/main" id="{FB32F3BB-3F33-CA0F-67CB-03463AB68E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9393" y="318061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59" name="Entrada de lápiz 458">
                <a:extLst>
                  <a:ext uri="{FF2B5EF4-FFF2-40B4-BE49-F238E27FC236}">
                    <a16:creationId xmlns:a16="http://schemas.microsoft.com/office/drawing/2014/main" id="{53381A44-412A-26C1-302E-E3307E4557A3}"/>
                  </a:ext>
                </a:extLst>
              </p14:cNvPr>
              <p14:cNvContentPartPr/>
              <p14:nvPr/>
            </p14:nvContentPartPr>
            <p14:xfrm>
              <a:off x="2360543" y="4435336"/>
              <a:ext cx="12423" cy="12423"/>
            </p14:xfrm>
          </p:contentPart>
        </mc:Choice>
        <mc:Fallback xmlns="">
          <p:pic>
            <p:nvPicPr>
              <p:cNvPr id="459" name="Entrada de lápiz 458">
                <a:extLst>
                  <a:ext uri="{FF2B5EF4-FFF2-40B4-BE49-F238E27FC236}">
                    <a16:creationId xmlns:a16="http://schemas.microsoft.com/office/drawing/2014/main" id="{53381A44-412A-26C1-302E-E3307E4557A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9393" y="319303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0" name="Entrada de lápiz 459">
                <a:extLst>
                  <a:ext uri="{FF2B5EF4-FFF2-40B4-BE49-F238E27FC236}">
                    <a16:creationId xmlns:a16="http://schemas.microsoft.com/office/drawing/2014/main" id="{B435D58A-8699-49F6-E358-122171CCD1FA}"/>
                  </a:ext>
                </a:extLst>
              </p14:cNvPr>
              <p14:cNvContentPartPr/>
              <p14:nvPr/>
            </p14:nvContentPartPr>
            <p14:xfrm>
              <a:off x="2360543" y="4435336"/>
              <a:ext cx="12423" cy="12423"/>
            </p14:xfrm>
          </p:contentPart>
        </mc:Choice>
        <mc:Fallback xmlns="">
          <p:pic>
            <p:nvPicPr>
              <p:cNvPr id="460" name="Entrada de lápiz 459">
                <a:extLst>
                  <a:ext uri="{FF2B5EF4-FFF2-40B4-BE49-F238E27FC236}">
                    <a16:creationId xmlns:a16="http://schemas.microsoft.com/office/drawing/2014/main" id="{B435D58A-8699-49F6-E358-122171CCD1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9393" y="319303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61" name="Entrada de lápiz 460">
                <a:extLst>
                  <a:ext uri="{FF2B5EF4-FFF2-40B4-BE49-F238E27FC236}">
                    <a16:creationId xmlns:a16="http://schemas.microsoft.com/office/drawing/2014/main" id="{4BDCCAE7-70D2-9004-033C-ABA55D9D7717}"/>
                  </a:ext>
                </a:extLst>
              </p14:cNvPr>
              <p14:cNvContentPartPr/>
              <p14:nvPr/>
            </p14:nvContentPartPr>
            <p14:xfrm>
              <a:off x="2385390" y="4447760"/>
              <a:ext cx="22283" cy="12423"/>
            </p14:xfrm>
          </p:contentPart>
        </mc:Choice>
        <mc:Fallback xmlns="">
          <p:pic>
            <p:nvPicPr>
              <p:cNvPr id="461" name="Entrada de lápiz 460">
                <a:extLst>
                  <a:ext uri="{FF2B5EF4-FFF2-40B4-BE49-F238E27FC236}">
                    <a16:creationId xmlns:a16="http://schemas.microsoft.com/office/drawing/2014/main" id="{4BDCCAE7-70D2-9004-033C-ABA55D9D77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67705" y="3205460"/>
                <a:ext cx="57299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2" name="Entrada de lápiz 461">
                <a:extLst>
                  <a:ext uri="{FF2B5EF4-FFF2-40B4-BE49-F238E27FC236}">
                    <a16:creationId xmlns:a16="http://schemas.microsoft.com/office/drawing/2014/main" id="{131DF76C-FBE0-5989-3653-54824388015B}"/>
                  </a:ext>
                </a:extLst>
              </p14:cNvPr>
              <p14:cNvContentPartPr/>
              <p14:nvPr/>
            </p14:nvContentPartPr>
            <p14:xfrm>
              <a:off x="2344483" y="4398065"/>
              <a:ext cx="40907" cy="14682"/>
            </p14:xfrm>
          </p:contentPart>
        </mc:Choice>
        <mc:Fallback xmlns="">
          <p:pic>
            <p:nvPicPr>
              <p:cNvPr id="462" name="Entrada de lápiz 461">
                <a:extLst>
                  <a:ext uri="{FF2B5EF4-FFF2-40B4-BE49-F238E27FC236}">
                    <a16:creationId xmlns:a16="http://schemas.microsoft.com/office/drawing/2014/main" id="{131DF76C-FBE0-5989-3653-5482438801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26541" y="4363108"/>
                <a:ext cx="76432" cy="84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3" name="Entrada de lápiz 462">
                <a:extLst>
                  <a:ext uri="{FF2B5EF4-FFF2-40B4-BE49-F238E27FC236}">
                    <a16:creationId xmlns:a16="http://schemas.microsoft.com/office/drawing/2014/main" id="{C78D62DA-569E-FDE5-CD0A-C43BA978A287}"/>
                  </a:ext>
                </a:extLst>
              </p14:cNvPr>
              <p14:cNvContentPartPr/>
              <p14:nvPr/>
            </p14:nvContentPartPr>
            <p14:xfrm>
              <a:off x="2310847" y="4422912"/>
              <a:ext cx="12423" cy="12423"/>
            </p14:xfrm>
          </p:contentPart>
        </mc:Choice>
        <mc:Fallback xmlns="">
          <p:pic>
            <p:nvPicPr>
              <p:cNvPr id="463" name="Entrada de lápiz 462">
                <a:extLst>
                  <a:ext uri="{FF2B5EF4-FFF2-40B4-BE49-F238E27FC236}">
                    <a16:creationId xmlns:a16="http://schemas.microsoft.com/office/drawing/2014/main" id="{C78D62DA-569E-FDE5-CD0A-C43BA978A28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89697" y="4340092"/>
                <a:ext cx="1242300" cy="17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64" name="Entrada de lápiz 463">
                <a:extLst>
                  <a:ext uri="{FF2B5EF4-FFF2-40B4-BE49-F238E27FC236}">
                    <a16:creationId xmlns:a16="http://schemas.microsoft.com/office/drawing/2014/main" id="{23CB1C7B-FA8E-DCAE-F9FF-ED77E18747A9}"/>
                  </a:ext>
                </a:extLst>
              </p14:cNvPr>
              <p14:cNvContentPartPr/>
              <p14:nvPr/>
            </p14:nvContentPartPr>
            <p14:xfrm>
              <a:off x="2330774" y="4460184"/>
              <a:ext cx="12423" cy="12423"/>
            </p14:xfrm>
          </p:contentPart>
        </mc:Choice>
        <mc:Fallback xmlns="">
          <p:pic>
            <p:nvPicPr>
              <p:cNvPr id="464" name="Entrada de lápiz 463">
                <a:extLst>
                  <a:ext uri="{FF2B5EF4-FFF2-40B4-BE49-F238E27FC236}">
                    <a16:creationId xmlns:a16="http://schemas.microsoft.com/office/drawing/2014/main" id="{23CB1C7B-FA8E-DCAE-F9FF-ED77E18747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86406" y="3217884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5" name="Entrada de lápiz 464">
                <a:extLst>
                  <a:ext uri="{FF2B5EF4-FFF2-40B4-BE49-F238E27FC236}">
                    <a16:creationId xmlns:a16="http://schemas.microsoft.com/office/drawing/2014/main" id="{9100CDB0-14B7-B2A0-83CA-6587AAE56ECE}"/>
                  </a:ext>
                </a:extLst>
              </p14:cNvPr>
              <p14:cNvContentPartPr/>
              <p14:nvPr/>
            </p14:nvContentPartPr>
            <p14:xfrm>
              <a:off x="2273576" y="4460184"/>
              <a:ext cx="12423" cy="12423"/>
            </p14:xfrm>
          </p:contentPart>
        </mc:Choice>
        <mc:Fallback xmlns="">
          <p:pic>
            <p:nvPicPr>
              <p:cNvPr id="465" name="Entrada de lápiz 464">
                <a:extLst>
                  <a:ext uri="{FF2B5EF4-FFF2-40B4-BE49-F238E27FC236}">
                    <a16:creationId xmlns:a16="http://schemas.microsoft.com/office/drawing/2014/main" id="{9100CDB0-14B7-B2A0-83CA-6587AAE56E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2426" y="3217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66" name="Entrada de lápiz 465">
                <a:extLst>
                  <a:ext uri="{FF2B5EF4-FFF2-40B4-BE49-F238E27FC236}">
                    <a16:creationId xmlns:a16="http://schemas.microsoft.com/office/drawing/2014/main" id="{502E7DB0-4DBB-78CA-5E45-A4A22FDE521D}"/>
                  </a:ext>
                </a:extLst>
              </p14:cNvPr>
              <p14:cNvContentPartPr/>
              <p14:nvPr/>
            </p14:nvContentPartPr>
            <p14:xfrm>
              <a:off x="2273576" y="4460184"/>
              <a:ext cx="12423" cy="12423"/>
            </p14:xfrm>
          </p:contentPart>
        </mc:Choice>
        <mc:Fallback xmlns="">
          <p:pic>
            <p:nvPicPr>
              <p:cNvPr id="466" name="Entrada de lápiz 465">
                <a:extLst>
                  <a:ext uri="{FF2B5EF4-FFF2-40B4-BE49-F238E27FC236}">
                    <a16:creationId xmlns:a16="http://schemas.microsoft.com/office/drawing/2014/main" id="{502E7DB0-4DBB-78CA-5E45-A4A22FDE52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2426" y="3217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7" name="Entrada de lápiz 466">
                <a:extLst>
                  <a:ext uri="{FF2B5EF4-FFF2-40B4-BE49-F238E27FC236}">
                    <a16:creationId xmlns:a16="http://schemas.microsoft.com/office/drawing/2014/main" id="{9CD795D9-BC12-CDDD-AAF9-28CB0CD0988F}"/>
                  </a:ext>
                </a:extLst>
              </p14:cNvPr>
              <p14:cNvContentPartPr/>
              <p14:nvPr/>
            </p14:nvContentPartPr>
            <p14:xfrm>
              <a:off x="2273576" y="4460184"/>
              <a:ext cx="12423" cy="12423"/>
            </p14:xfrm>
          </p:contentPart>
        </mc:Choice>
        <mc:Fallback xmlns="">
          <p:pic>
            <p:nvPicPr>
              <p:cNvPr id="467" name="Entrada de lápiz 466">
                <a:extLst>
                  <a:ext uri="{FF2B5EF4-FFF2-40B4-BE49-F238E27FC236}">
                    <a16:creationId xmlns:a16="http://schemas.microsoft.com/office/drawing/2014/main" id="{9CD795D9-BC12-CDDD-AAF9-28CB0CD098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9208" y="3217884"/>
                <a:ext cx="100271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8" name="Entrada de lápiz 467">
                <a:extLst>
                  <a:ext uri="{FF2B5EF4-FFF2-40B4-BE49-F238E27FC236}">
                    <a16:creationId xmlns:a16="http://schemas.microsoft.com/office/drawing/2014/main" id="{C7D9921F-340B-B333-3568-FC2F36CFE3E4}"/>
                  </a:ext>
                </a:extLst>
              </p14:cNvPr>
              <p14:cNvContentPartPr/>
              <p14:nvPr/>
            </p14:nvContentPartPr>
            <p14:xfrm>
              <a:off x="2298423" y="4460184"/>
              <a:ext cx="12423" cy="12423"/>
            </p14:xfrm>
          </p:contentPart>
        </mc:Choice>
        <mc:Fallback xmlns="">
          <p:pic>
            <p:nvPicPr>
              <p:cNvPr id="468" name="Entrada de lápiz 467">
                <a:extLst>
                  <a:ext uri="{FF2B5EF4-FFF2-40B4-BE49-F238E27FC236}">
                    <a16:creationId xmlns:a16="http://schemas.microsoft.com/office/drawing/2014/main" id="{C7D9921F-340B-B333-3568-FC2F36CFE3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7273" y="3217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9" name="Entrada de lápiz 468">
                <a:extLst>
                  <a:ext uri="{FF2B5EF4-FFF2-40B4-BE49-F238E27FC236}">
                    <a16:creationId xmlns:a16="http://schemas.microsoft.com/office/drawing/2014/main" id="{2D39A1FB-55EE-EC5E-3016-6F96DC9B00FD}"/>
                  </a:ext>
                </a:extLst>
              </p14:cNvPr>
              <p14:cNvContentPartPr/>
              <p14:nvPr/>
            </p14:nvContentPartPr>
            <p14:xfrm>
              <a:off x="2298423" y="4460184"/>
              <a:ext cx="12423" cy="12423"/>
            </p14:xfrm>
          </p:contentPart>
        </mc:Choice>
        <mc:Fallback xmlns="">
          <p:pic>
            <p:nvPicPr>
              <p:cNvPr id="469" name="Entrada de lápiz 468">
                <a:extLst>
                  <a:ext uri="{FF2B5EF4-FFF2-40B4-BE49-F238E27FC236}">
                    <a16:creationId xmlns:a16="http://schemas.microsoft.com/office/drawing/2014/main" id="{2D39A1FB-55EE-EC5E-3016-6F96DC9B00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77273" y="4415816"/>
                <a:ext cx="1242300" cy="10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0" name="Entrada de lápiz 469">
                <a:extLst>
                  <a:ext uri="{FF2B5EF4-FFF2-40B4-BE49-F238E27FC236}">
                    <a16:creationId xmlns:a16="http://schemas.microsoft.com/office/drawing/2014/main" id="{C98E2983-36C6-9F72-A8F1-43B501A37FED}"/>
                  </a:ext>
                </a:extLst>
              </p14:cNvPr>
              <p14:cNvContentPartPr/>
              <p14:nvPr/>
            </p14:nvContentPartPr>
            <p14:xfrm>
              <a:off x="2059337" y="4238947"/>
              <a:ext cx="214238" cy="259050"/>
            </p14:xfrm>
          </p:contentPart>
        </mc:Choice>
        <mc:Fallback xmlns="">
          <p:pic>
            <p:nvPicPr>
              <p:cNvPr id="470" name="Entrada de lápiz 469">
                <a:extLst>
                  <a:ext uri="{FF2B5EF4-FFF2-40B4-BE49-F238E27FC236}">
                    <a16:creationId xmlns:a16="http://schemas.microsoft.com/office/drawing/2014/main" id="{C98E2983-36C6-9F72-A8F1-43B501A37F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41394" y="4202968"/>
                <a:ext cx="249765" cy="330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1" name="Entrada de lápiz 470">
                <a:extLst>
                  <a:ext uri="{FF2B5EF4-FFF2-40B4-BE49-F238E27FC236}">
                    <a16:creationId xmlns:a16="http://schemas.microsoft.com/office/drawing/2014/main" id="{BE03493D-7696-4175-DC41-08D3A4ACEE11}"/>
                  </a:ext>
                </a:extLst>
              </p14:cNvPr>
              <p14:cNvContentPartPr/>
              <p14:nvPr/>
            </p14:nvContentPartPr>
            <p14:xfrm>
              <a:off x="2087800" y="4247683"/>
              <a:ext cx="383303" cy="166845"/>
            </p14:xfrm>
          </p:contentPart>
        </mc:Choice>
        <mc:Fallback xmlns="">
          <p:pic>
            <p:nvPicPr>
              <p:cNvPr id="471" name="Entrada de lápiz 470">
                <a:extLst>
                  <a:ext uri="{FF2B5EF4-FFF2-40B4-BE49-F238E27FC236}">
                    <a16:creationId xmlns:a16="http://schemas.microsoft.com/office/drawing/2014/main" id="{BE03493D-7696-4175-DC41-08D3A4ACEE1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69821" y="4211802"/>
                <a:ext cx="418901" cy="238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2" name="Entrada de lápiz 471">
                <a:extLst>
                  <a:ext uri="{FF2B5EF4-FFF2-40B4-BE49-F238E27FC236}">
                    <a16:creationId xmlns:a16="http://schemas.microsoft.com/office/drawing/2014/main" id="{6B79286E-1CEF-9568-8B24-8BFD07708BA9}"/>
                  </a:ext>
                </a:extLst>
              </p14:cNvPr>
              <p14:cNvContentPartPr/>
              <p14:nvPr/>
            </p14:nvContentPartPr>
            <p14:xfrm>
              <a:off x="2092048" y="4238898"/>
              <a:ext cx="117742" cy="224000"/>
            </p14:xfrm>
          </p:contentPart>
        </mc:Choice>
        <mc:Fallback xmlns="">
          <p:pic>
            <p:nvPicPr>
              <p:cNvPr id="472" name="Entrada de lápiz 471">
                <a:extLst>
                  <a:ext uri="{FF2B5EF4-FFF2-40B4-BE49-F238E27FC236}">
                    <a16:creationId xmlns:a16="http://schemas.microsoft.com/office/drawing/2014/main" id="{6B79286E-1CEF-9568-8B24-8BFD07708BA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74100" y="4203001"/>
                <a:ext cx="153280" cy="295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3" name="Entrada de lápiz 472">
                <a:extLst>
                  <a:ext uri="{FF2B5EF4-FFF2-40B4-BE49-F238E27FC236}">
                    <a16:creationId xmlns:a16="http://schemas.microsoft.com/office/drawing/2014/main" id="{3551C231-7B5E-3CBE-9E86-27E8FE5776DA}"/>
                  </a:ext>
                </a:extLst>
              </p14:cNvPr>
              <p14:cNvContentPartPr/>
              <p14:nvPr/>
            </p14:nvContentPartPr>
            <p14:xfrm>
              <a:off x="2062369" y="4286249"/>
              <a:ext cx="12423" cy="12423"/>
            </p14:xfrm>
          </p:contentPart>
        </mc:Choice>
        <mc:Fallback xmlns="">
          <p:pic>
            <p:nvPicPr>
              <p:cNvPr id="473" name="Entrada de lápiz 472">
                <a:extLst>
                  <a:ext uri="{FF2B5EF4-FFF2-40B4-BE49-F238E27FC236}">
                    <a16:creationId xmlns:a16="http://schemas.microsoft.com/office/drawing/2014/main" id="{3551C231-7B5E-3CBE-9E86-27E8FE5776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1219" y="304394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74" name="Entrada de lápiz 473">
                <a:extLst>
                  <a:ext uri="{FF2B5EF4-FFF2-40B4-BE49-F238E27FC236}">
                    <a16:creationId xmlns:a16="http://schemas.microsoft.com/office/drawing/2014/main" id="{B95C2743-3A7A-63B7-CB48-E0DD1512781E}"/>
                  </a:ext>
                </a:extLst>
              </p14:cNvPr>
              <p14:cNvContentPartPr/>
              <p14:nvPr/>
            </p14:nvContentPartPr>
            <p14:xfrm>
              <a:off x="2062369" y="4286249"/>
              <a:ext cx="12423" cy="12423"/>
            </p14:xfrm>
          </p:contentPart>
        </mc:Choice>
        <mc:Fallback xmlns="">
          <p:pic>
            <p:nvPicPr>
              <p:cNvPr id="474" name="Entrada de lápiz 473">
                <a:extLst>
                  <a:ext uri="{FF2B5EF4-FFF2-40B4-BE49-F238E27FC236}">
                    <a16:creationId xmlns:a16="http://schemas.microsoft.com/office/drawing/2014/main" id="{B95C2743-3A7A-63B7-CB48-E0DD151278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1219" y="304394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5" name="Entrada de lápiz 474">
                <a:extLst>
                  <a:ext uri="{FF2B5EF4-FFF2-40B4-BE49-F238E27FC236}">
                    <a16:creationId xmlns:a16="http://schemas.microsoft.com/office/drawing/2014/main" id="{CEF95B97-5F73-AB07-931E-804FE4A73C3C}"/>
                  </a:ext>
                </a:extLst>
              </p14:cNvPr>
              <p14:cNvContentPartPr/>
              <p14:nvPr/>
            </p14:nvContentPartPr>
            <p14:xfrm>
              <a:off x="2049945" y="4298673"/>
              <a:ext cx="12423" cy="12423"/>
            </p14:xfrm>
          </p:contentPart>
        </mc:Choice>
        <mc:Fallback xmlns="">
          <p:pic>
            <p:nvPicPr>
              <p:cNvPr id="475" name="Entrada de lápiz 474">
                <a:extLst>
                  <a:ext uri="{FF2B5EF4-FFF2-40B4-BE49-F238E27FC236}">
                    <a16:creationId xmlns:a16="http://schemas.microsoft.com/office/drawing/2014/main" id="{CEF95B97-5F73-AB07-931E-804FE4A73C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28795" y="3056373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76" name="Entrada de lápiz 475">
                <a:extLst>
                  <a:ext uri="{FF2B5EF4-FFF2-40B4-BE49-F238E27FC236}">
                    <a16:creationId xmlns:a16="http://schemas.microsoft.com/office/drawing/2014/main" id="{182AB7DC-A928-9D3C-673A-011745655B5C}"/>
                  </a:ext>
                </a:extLst>
              </p14:cNvPr>
              <p14:cNvContentPartPr/>
              <p14:nvPr/>
            </p14:nvContentPartPr>
            <p14:xfrm>
              <a:off x="2049945" y="4298673"/>
              <a:ext cx="12423" cy="12423"/>
            </p14:xfrm>
          </p:contentPart>
        </mc:Choice>
        <mc:Fallback xmlns="">
          <p:pic>
            <p:nvPicPr>
              <p:cNvPr id="476" name="Entrada de lápiz 475">
                <a:extLst>
                  <a:ext uri="{FF2B5EF4-FFF2-40B4-BE49-F238E27FC236}">
                    <a16:creationId xmlns:a16="http://schemas.microsoft.com/office/drawing/2014/main" id="{182AB7DC-A928-9D3C-673A-011745655B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28795" y="3056373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77" name="Entrada de lápiz 476">
                <a:extLst>
                  <a:ext uri="{FF2B5EF4-FFF2-40B4-BE49-F238E27FC236}">
                    <a16:creationId xmlns:a16="http://schemas.microsoft.com/office/drawing/2014/main" id="{274313C8-1A04-0206-7150-5DA2FAE5D33C}"/>
                  </a:ext>
                </a:extLst>
              </p14:cNvPr>
              <p14:cNvContentPartPr/>
              <p14:nvPr/>
            </p14:nvContentPartPr>
            <p14:xfrm>
              <a:off x="1987826" y="4385641"/>
              <a:ext cx="12423" cy="12423"/>
            </p14:xfrm>
          </p:contentPart>
        </mc:Choice>
        <mc:Fallback xmlns="">
          <p:pic>
            <p:nvPicPr>
              <p:cNvPr id="477" name="Entrada de lápiz 476">
                <a:extLst>
                  <a:ext uri="{FF2B5EF4-FFF2-40B4-BE49-F238E27FC236}">
                    <a16:creationId xmlns:a16="http://schemas.microsoft.com/office/drawing/2014/main" id="{274313C8-1A04-0206-7150-5DA2FAE5D3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66676" y="3143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78" name="Entrada de lápiz 477">
                <a:extLst>
                  <a:ext uri="{FF2B5EF4-FFF2-40B4-BE49-F238E27FC236}">
                    <a16:creationId xmlns:a16="http://schemas.microsoft.com/office/drawing/2014/main" id="{0B4555A5-C885-45EC-6B3A-5708492045A8}"/>
                  </a:ext>
                </a:extLst>
              </p14:cNvPr>
              <p14:cNvContentPartPr/>
              <p14:nvPr/>
            </p14:nvContentPartPr>
            <p14:xfrm>
              <a:off x="2049945" y="4373217"/>
              <a:ext cx="12423" cy="12423"/>
            </p14:xfrm>
          </p:contentPart>
        </mc:Choice>
        <mc:Fallback xmlns="">
          <p:pic>
            <p:nvPicPr>
              <p:cNvPr id="478" name="Entrada de lápiz 477">
                <a:extLst>
                  <a:ext uri="{FF2B5EF4-FFF2-40B4-BE49-F238E27FC236}">
                    <a16:creationId xmlns:a16="http://schemas.microsoft.com/office/drawing/2014/main" id="{0B4555A5-C885-45EC-6B3A-5708492045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28795" y="313091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79" name="Entrada de lápiz 478">
                <a:extLst>
                  <a:ext uri="{FF2B5EF4-FFF2-40B4-BE49-F238E27FC236}">
                    <a16:creationId xmlns:a16="http://schemas.microsoft.com/office/drawing/2014/main" id="{EF43E034-44DE-9452-5A55-474CF1FA1465}"/>
                  </a:ext>
                </a:extLst>
              </p14:cNvPr>
              <p14:cNvContentPartPr/>
              <p14:nvPr/>
            </p14:nvContentPartPr>
            <p14:xfrm>
              <a:off x="2049945" y="4373217"/>
              <a:ext cx="12423" cy="12423"/>
            </p14:xfrm>
          </p:contentPart>
        </mc:Choice>
        <mc:Fallback xmlns="">
          <p:pic>
            <p:nvPicPr>
              <p:cNvPr id="479" name="Entrada de lápiz 478">
                <a:extLst>
                  <a:ext uri="{FF2B5EF4-FFF2-40B4-BE49-F238E27FC236}">
                    <a16:creationId xmlns:a16="http://schemas.microsoft.com/office/drawing/2014/main" id="{EF43E034-44DE-9452-5A55-474CF1FA146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8795" y="4284481"/>
                <a:ext cx="1242300" cy="18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80" name="Entrada de lápiz 479">
                <a:extLst>
                  <a:ext uri="{FF2B5EF4-FFF2-40B4-BE49-F238E27FC236}">
                    <a16:creationId xmlns:a16="http://schemas.microsoft.com/office/drawing/2014/main" id="{29BCBC35-2DE4-F38A-C069-ADBBAA4FAAB0}"/>
                  </a:ext>
                </a:extLst>
              </p14:cNvPr>
              <p14:cNvContentPartPr/>
              <p14:nvPr/>
            </p14:nvContentPartPr>
            <p14:xfrm>
              <a:off x="2042344" y="4385641"/>
              <a:ext cx="12423" cy="33576"/>
            </p14:xfrm>
          </p:contentPart>
        </mc:Choice>
        <mc:Fallback xmlns="">
          <p:pic>
            <p:nvPicPr>
              <p:cNvPr id="480" name="Entrada de lápiz 479">
                <a:extLst>
                  <a:ext uri="{FF2B5EF4-FFF2-40B4-BE49-F238E27FC236}">
                    <a16:creationId xmlns:a16="http://schemas.microsoft.com/office/drawing/2014/main" id="{29BCBC35-2DE4-F38A-C069-ADBBAA4FAAB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14110" y="4349922"/>
                <a:ext cx="68327" cy="104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81" name="Entrada de lápiz 480">
                <a:extLst>
                  <a:ext uri="{FF2B5EF4-FFF2-40B4-BE49-F238E27FC236}">
                    <a16:creationId xmlns:a16="http://schemas.microsoft.com/office/drawing/2014/main" id="{252E0A1C-3264-209B-72D6-3A4E97E1745C}"/>
                  </a:ext>
                </a:extLst>
              </p14:cNvPr>
              <p14:cNvContentPartPr/>
              <p14:nvPr/>
            </p14:nvContentPartPr>
            <p14:xfrm>
              <a:off x="2037521" y="4447760"/>
              <a:ext cx="12423" cy="12423"/>
            </p14:xfrm>
          </p:contentPart>
        </mc:Choice>
        <mc:Fallback xmlns="">
          <p:pic>
            <p:nvPicPr>
              <p:cNvPr id="481" name="Entrada de lápiz 480">
                <a:extLst>
                  <a:ext uri="{FF2B5EF4-FFF2-40B4-BE49-F238E27FC236}">
                    <a16:creationId xmlns:a16="http://schemas.microsoft.com/office/drawing/2014/main" id="{252E0A1C-3264-209B-72D6-3A4E97E174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0546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82" name="Entrada de lápiz 481">
                <a:extLst>
                  <a:ext uri="{FF2B5EF4-FFF2-40B4-BE49-F238E27FC236}">
                    <a16:creationId xmlns:a16="http://schemas.microsoft.com/office/drawing/2014/main" id="{A9517011-2F24-222C-2631-FB8BF8786082}"/>
                  </a:ext>
                </a:extLst>
              </p14:cNvPr>
              <p14:cNvContentPartPr/>
              <p14:nvPr/>
            </p14:nvContentPartPr>
            <p14:xfrm>
              <a:off x="2037521" y="4447760"/>
              <a:ext cx="12423" cy="12423"/>
            </p14:xfrm>
          </p:contentPart>
        </mc:Choice>
        <mc:Fallback xmlns="">
          <p:pic>
            <p:nvPicPr>
              <p:cNvPr id="482" name="Entrada de lápiz 481">
                <a:extLst>
                  <a:ext uri="{FF2B5EF4-FFF2-40B4-BE49-F238E27FC236}">
                    <a16:creationId xmlns:a16="http://schemas.microsoft.com/office/drawing/2014/main" id="{A9517011-2F24-222C-2631-FB8BF87860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0546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83" name="Entrada de lápiz 482">
                <a:extLst>
                  <a:ext uri="{FF2B5EF4-FFF2-40B4-BE49-F238E27FC236}">
                    <a16:creationId xmlns:a16="http://schemas.microsoft.com/office/drawing/2014/main" id="{BCA30ED4-ECDB-7006-1BE6-F4A9890A6699}"/>
                  </a:ext>
                </a:extLst>
              </p14:cNvPr>
              <p14:cNvContentPartPr/>
              <p14:nvPr/>
            </p14:nvContentPartPr>
            <p14:xfrm>
              <a:off x="2037521" y="4447760"/>
              <a:ext cx="12423" cy="12423"/>
            </p14:xfrm>
          </p:contentPart>
        </mc:Choice>
        <mc:Fallback xmlns="">
          <p:pic>
            <p:nvPicPr>
              <p:cNvPr id="483" name="Entrada de lápiz 482">
                <a:extLst>
                  <a:ext uri="{FF2B5EF4-FFF2-40B4-BE49-F238E27FC236}">
                    <a16:creationId xmlns:a16="http://schemas.microsoft.com/office/drawing/2014/main" id="{BCA30ED4-ECDB-7006-1BE6-F4A9890A66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0546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84" name="Entrada de lápiz 483">
                <a:extLst>
                  <a:ext uri="{FF2B5EF4-FFF2-40B4-BE49-F238E27FC236}">
                    <a16:creationId xmlns:a16="http://schemas.microsoft.com/office/drawing/2014/main" id="{25ED2644-5EA3-D1AF-6E34-6D3A4479757C}"/>
                  </a:ext>
                </a:extLst>
              </p14:cNvPr>
              <p14:cNvContentPartPr/>
              <p14:nvPr/>
            </p14:nvContentPartPr>
            <p14:xfrm>
              <a:off x="2037521" y="4447760"/>
              <a:ext cx="12423" cy="12423"/>
            </p14:xfrm>
          </p:contentPart>
        </mc:Choice>
        <mc:Fallback xmlns="">
          <p:pic>
            <p:nvPicPr>
              <p:cNvPr id="484" name="Entrada de lápiz 483">
                <a:extLst>
                  <a:ext uri="{FF2B5EF4-FFF2-40B4-BE49-F238E27FC236}">
                    <a16:creationId xmlns:a16="http://schemas.microsoft.com/office/drawing/2014/main" id="{25ED2644-5EA3-D1AF-6E34-6D3A447975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0546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85" name="Entrada de lápiz 484">
                <a:extLst>
                  <a:ext uri="{FF2B5EF4-FFF2-40B4-BE49-F238E27FC236}">
                    <a16:creationId xmlns:a16="http://schemas.microsoft.com/office/drawing/2014/main" id="{99F9ECD2-14CD-F64D-4668-64F6752ADEAA}"/>
                  </a:ext>
                </a:extLst>
              </p14:cNvPr>
              <p14:cNvContentPartPr/>
              <p14:nvPr/>
            </p14:nvContentPartPr>
            <p14:xfrm>
              <a:off x="2037521" y="4447760"/>
              <a:ext cx="12423" cy="12423"/>
            </p14:xfrm>
          </p:contentPart>
        </mc:Choice>
        <mc:Fallback xmlns="">
          <p:pic>
            <p:nvPicPr>
              <p:cNvPr id="485" name="Entrada de lápiz 484">
                <a:extLst>
                  <a:ext uri="{FF2B5EF4-FFF2-40B4-BE49-F238E27FC236}">
                    <a16:creationId xmlns:a16="http://schemas.microsoft.com/office/drawing/2014/main" id="{99F9ECD2-14CD-F64D-4668-64F6752ADE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16371" y="4364940"/>
                <a:ext cx="1242300" cy="17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6" name="Entrada de lápiz 485">
                <a:extLst>
                  <a:ext uri="{FF2B5EF4-FFF2-40B4-BE49-F238E27FC236}">
                    <a16:creationId xmlns:a16="http://schemas.microsoft.com/office/drawing/2014/main" id="{BF9DB440-E218-26B7-45E2-25D9FC0436FC}"/>
                  </a:ext>
                </a:extLst>
              </p14:cNvPr>
              <p14:cNvContentPartPr/>
              <p14:nvPr/>
            </p14:nvContentPartPr>
            <p14:xfrm>
              <a:off x="2037521" y="4460184"/>
              <a:ext cx="12423" cy="12423"/>
            </p14:xfrm>
          </p:contentPart>
        </mc:Choice>
        <mc:Fallback xmlns="">
          <p:pic>
            <p:nvPicPr>
              <p:cNvPr id="486" name="Entrada de lápiz 485">
                <a:extLst>
                  <a:ext uri="{FF2B5EF4-FFF2-40B4-BE49-F238E27FC236}">
                    <a16:creationId xmlns:a16="http://schemas.microsoft.com/office/drawing/2014/main" id="{BF9DB440-E218-26B7-45E2-25D9FC0436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17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87" name="Entrada de lápiz 486">
                <a:extLst>
                  <a:ext uri="{FF2B5EF4-FFF2-40B4-BE49-F238E27FC236}">
                    <a16:creationId xmlns:a16="http://schemas.microsoft.com/office/drawing/2014/main" id="{D136EB87-BA30-BBD5-73B8-FE35058180FA}"/>
                  </a:ext>
                </a:extLst>
              </p14:cNvPr>
              <p14:cNvContentPartPr/>
              <p14:nvPr/>
            </p14:nvContentPartPr>
            <p14:xfrm>
              <a:off x="2037521" y="4460184"/>
              <a:ext cx="12423" cy="12423"/>
            </p14:xfrm>
          </p:contentPart>
        </mc:Choice>
        <mc:Fallback xmlns="">
          <p:pic>
            <p:nvPicPr>
              <p:cNvPr id="487" name="Entrada de lápiz 486">
                <a:extLst>
                  <a:ext uri="{FF2B5EF4-FFF2-40B4-BE49-F238E27FC236}">
                    <a16:creationId xmlns:a16="http://schemas.microsoft.com/office/drawing/2014/main" id="{D136EB87-BA30-BBD5-73B8-FE35058180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6371" y="3217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8" name="Entrada de lápiz 487">
                <a:extLst>
                  <a:ext uri="{FF2B5EF4-FFF2-40B4-BE49-F238E27FC236}">
                    <a16:creationId xmlns:a16="http://schemas.microsoft.com/office/drawing/2014/main" id="{78D63693-BAB0-FF2A-C6C7-954222621B19}"/>
                  </a:ext>
                </a:extLst>
              </p14:cNvPr>
              <p14:cNvContentPartPr/>
              <p14:nvPr/>
            </p14:nvContentPartPr>
            <p14:xfrm>
              <a:off x="2025097" y="4273826"/>
              <a:ext cx="12423" cy="12423"/>
            </p14:xfrm>
          </p:contentPart>
        </mc:Choice>
        <mc:Fallback xmlns="">
          <p:pic>
            <p:nvPicPr>
              <p:cNvPr id="488" name="Entrada de lápiz 487">
                <a:extLst>
                  <a:ext uri="{FF2B5EF4-FFF2-40B4-BE49-F238E27FC236}">
                    <a16:creationId xmlns:a16="http://schemas.microsoft.com/office/drawing/2014/main" id="{78D63693-BAB0-FF2A-C6C7-954222621B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3947" y="303152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89" name="Entrada de lápiz 488">
                <a:extLst>
                  <a:ext uri="{FF2B5EF4-FFF2-40B4-BE49-F238E27FC236}">
                    <a16:creationId xmlns:a16="http://schemas.microsoft.com/office/drawing/2014/main" id="{E6A33E1A-AC6A-ADCD-BBEC-72D2B7C43B58}"/>
                  </a:ext>
                </a:extLst>
              </p14:cNvPr>
              <p14:cNvContentPartPr/>
              <p14:nvPr/>
            </p14:nvContentPartPr>
            <p14:xfrm>
              <a:off x="2969315" y="2397815"/>
              <a:ext cx="12423" cy="12423"/>
            </p14:xfrm>
          </p:contentPart>
        </mc:Choice>
        <mc:Fallback xmlns="">
          <p:pic>
            <p:nvPicPr>
              <p:cNvPr id="489" name="Entrada de lápiz 488">
                <a:extLst>
                  <a:ext uri="{FF2B5EF4-FFF2-40B4-BE49-F238E27FC236}">
                    <a16:creationId xmlns:a16="http://schemas.microsoft.com/office/drawing/2014/main" id="{E6A33E1A-AC6A-ADCD-BBEC-72D2B7C43B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7905" y="1155515"/>
                <a:ext cx="94415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90" name="Entrada de lápiz 489">
                <a:extLst>
                  <a:ext uri="{FF2B5EF4-FFF2-40B4-BE49-F238E27FC236}">
                    <a16:creationId xmlns:a16="http://schemas.microsoft.com/office/drawing/2014/main" id="{B1671684-B787-AE47-3B84-48AAF9746496}"/>
                  </a:ext>
                </a:extLst>
              </p14:cNvPr>
              <p14:cNvContentPartPr/>
              <p14:nvPr/>
            </p14:nvContentPartPr>
            <p14:xfrm>
              <a:off x="2969315" y="2397814"/>
              <a:ext cx="187808" cy="28705"/>
            </p14:xfrm>
          </p:contentPart>
        </mc:Choice>
        <mc:Fallback xmlns="">
          <p:pic>
            <p:nvPicPr>
              <p:cNvPr id="490" name="Entrada de lápiz 489">
                <a:extLst>
                  <a:ext uri="{FF2B5EF4-FFF2-40B4-BE49-F238E27FC236}">
                    <a16:creationId xmlns:a16="http://schemas.microsoft.com/office/drawing/2014/main" id="{B1671684-B787-AE47-3B84-48AAF97464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51360" y="2361933"/>
                <a:ext cx="223359" cy="100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58" name="Entrada de lápiz 557">
                <a:extLst>
                  <a:ext uri="{FF2B5EF4-FFF2-40B4-BE49-F238E27FC236}">
                    <a16:creationId xmlns:a16="http://schemas.microsoft.com/office/drawing/2014/main" id="{53861550-6001-21E0-1987-6CC061E8EEA6}"/>
                  </a:ext>
                </a:extLst>
              </p14:cNvPr>
              <p14:cNvContentPartPr/>
              <p14:nvPr/>
            </p14:nvContentPartPr>
            <p14:xfrm>
              <a:off x="1329358" y="2422662"/>
              <a:ext cx="148285" cy="12423"/>
            </p14:xfrm>
          </p:contentPart>
        </mc:Choice>
        <mc:Fallback xmlns="">
          <p:pic>
            <p:nvPicPr>
              <p:cNvPr id="558" name="Entrada de lápiz 557">
                <a:extLst>
                  <a:ext uri="{FF2B5EF4-FFF2-40B4-BE49-F238E27FC236}">
                    <a16:creationId xmlns:a16="http://schemas.microsoft.com/office/drawing/2014/main" id="{53861550-6001-21E0-1987-6CC061E8EE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11406" y="1180362"/>
                <a:ext cx="18383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61" name="Entrada de lápiz 560">
                <a:extLst>
                  <a:ext uri="{FF2B5EF4-FFF2-40B4-BE49-F238E27FC236}">
                    <a16:creationId xmlns:a16="http://schemas.microsoft.com/office/drawing/2014/main" id="{46F7E5D9-7B82-92EE-3003-5F68A4BBBA41}"/>
                  </a:ext>
                </a:extLst>
              </p14:cNvPr>
              <p14:cNvContentPartPr/>
              <p14:nvPr/>
            </p14:nvContentPartPr>
            <p14:xfrm>
              <a:off x="2198499" y="2068445"/>
              <a:ext cx="51033" cy="366142"/>
            </p14:xfrm>
          </p:contentPart>
        </mc:Choice>
        <mc:Fallback xmlns="">
          <p:pic>
            <p:nvPicPr>
              <p:cNvPr id="561" name="Entrada de lápiz 560">
                <a:extLst>
                  <a:ext uri="{FF2B5EF4-FFF2-40B4-BE49-F238E27FC236}">
                    <a16:creationId xmlns:a16="http://schemas.microsoft.com/office/drawing/2014/main" id="{46F7E5D9-7B82-92EE-3003-5F68A4BBBA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180655" y="2032478"/>
                <a:ext cx="86364" cy="437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62" name="Entrada de lápiz 561">
                <a:extLst>
                  <a:ext uri="{FF2B5EF4-FFF2-40B4-BE49-F238E27FC236}">
                    <a16:creationId xmlns:a16="http://schemas.microsoft.com/office/drawing/2014/main" id="{876ADF79-85E7-26EC-CB96-69AEB1F73BEC}"/>
                  </a:ext>
                </a:extLst>
              </p14:cNvPr>
              <p14:cNvContentPartPr/>
              <p14:nvPr/>
            </p14:nvContentPartPr>
            <p14:xfrm>
              <a:off x="2236304" y="2099641"/>
              <a:ext cx="12423" cy="12423"/>
            </p14:xfrm>
          </p:contentPart>
        </mc:Choice>
        <mc:Fallback xmlns="">
          <p:pic>
            <p:nvPicPr>
              <p:cNvPr id="562" name="Entrada de lápiz 561">
                <a:extLst>
                  <a:ext uri="{FF2B5EF4-FFF2-40B4-BE49-F238E27FC236}">
                    <a16:creationId xmlns:a16="http://schemas.microsoft.com/office/drawing/2014/main" id="{876ADF79-85E7-26EC-CB96-69AEB1F73BE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15154" y="857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63" name="Entrada de lápiz 562">
                <a:extLst>
                  <a:ext uri="{FF2B5EF4-FFF2-40B4-BE49-F238E27FC236}">
                    <a16:creationId xmlns:a16="http://schemas.microsoft.com/office/drawing/2014/main" id="{8F2FB937-293B-118D-D5A0-2C836C59B201}"/>
                  </a:ext>
                </a:extLst>
              </p14:cNvPr>
              <p14:cNvContentPartPr/>
              <p14:nvPr/>
            </p14:nvContentPartPr>
            <p14:xfrm>
              <a:off x="2236304" y="2099641"/>
              <a:ext cx="12423" cy="12423"/>
            </p14:xfrm>
          </p:contentPart>
        </mc:Choice>
        <mc:Fallback xmlns="">
          <p:pic>
            <p:nvPicPr>
              <p:cNvPr id="563" name="Entrada de lápiz 562">
                <a:extLst>
                  <a:ext uri="{FF2B5EF4-FFF2-40B4-BE49-F238E27FC236}">
                    <a16:creationId xmlns:a16="http://schemas.microsoft.com/office/drawing/2014/main" id="{8F2FB937-293B-118D-D5A0-2C836C59B20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15154" y="857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64" name="Entrada de lápiz 563">
                <a:extLst>
                  <a:ext uri="{FF2B5EF4-FFF2-40B4-BE49-F238E27FC236}">
                    <a16:creationId xmlns:a16="http://schemas.microsoft.com/office/drawing/2014/main" id="{A6120440-A23E-83C5-D87F-3A42475AD352}"/>
                  </a:ext>
                </a:extLst>
              </p14:cNvPr>
              <p14:cNvContentPartPr/>
              <p14:nvPr/>
            </p14:nvContentPartPr>
            <p14:xfrm>
              <a:off x="2223880" y="2099641"/>
              <a:ext cx="12423" cy="12423"/>
            </p14:xfrm>
          </p:contentPart>
        </mc:Choice>
        <mc:Fallback xmlns="">
          <p:pic>
            <p:nvPicPr>
              <p:cNvPr id="564" name="Entrada de lápiz 563">
                <a:extLst>
                  <a:ext uri="{FF2B5EF4-FFF2-40B4-BE49-F238E27FC236}">
                    <a16:creationId xmlns:a16="http://schemas.microsoft.com/office/drawing/2014/main" id="{A6120440-A23E-83C5-D87F-3A42475AD35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02730" y="2010905"/>
                <a:ext cx="1242300" cy="18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65" name="Entrada de lápiz 564">
                <a:extLst>
                  <a:ext uri="{FF2B5EF4-FFF2-40B4-BE49-F238E27FC236}">
                    <a16:creationId xmlns:a16="http://schemas.microsoft.com/office/drawing/2014/main" id="{7FDCD0C8-BBB3-DF04-906E-FB8E30AACFEB}"/>
                  </a:ext>
                </a:extLst>
              </p14:cNvPr>
              <p14:cNvContentPartPr/>
              <p14:nvPr/>
            </p14:nvContentPartPr>
            <p14:xfrm>
              <a:off x="2907195" y="2410239"/>
              <a:ext cx="12423" cy="12423"/>
            </p14:xfrm>
          </p:contentPart>
        </mc:Choice>
        <mc:Fallback xmlns="">
          <p:pic>
            <p:nvPicPr>
              <p:cNvPr id="565" name="Entrada de lápiz 564">
                <a:extLst>
                  <a:ext uri="{FF2B5EF4-FFF2-40B4-BE49-F238E27FC236}">
                    <a16:creationId xmlns:a16="http://schemas.microsoft.com/office/drawing/2014/main" id="{7FDCD0C8-BBB3-DF04-906E-FB8E30AACFE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86045" y="116793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66" name="Entrada de lápiz 565">
                <a:extLst>
                  <a:ext uri="{FF2B5EF4-FFF2-40B4-BE49-F238E27FC236}">
                    <a16:creationId xmlns:a16="http://schemas.microsoft.com/office/drawing/2014/main" id="{AFFC8C76-2A90-70E3-496E-425F16361C60}"/>
                  </a:ext>
                </a:extLst>
              </p14:cNvPr>
              <p14:cNvContentPartPr/>
              <p14:nvPr/>
            </p14:nvContentPartPr>
            <p14:xfrm>
              <a:off x="2907195" y="2447510"/>
              <a:ext cx="12423" cy="12423"/>
            </p14:xfrm>
          </p:contentPart>
        </mc:Choice>
        <mc:Fallback xmlns="">
          <p:pic>
            <p:nvPicPr>
              <p:cNvPr id="566" name="Entrada de lápiz 565">
                <a:extLst>
                  <a:ext uri="{FF2B5EF4-FFF2-40B4-BE49-F238E27FC236}">
                    <a16:creationId xmlns:a16="http://schemas.microsoft.com/office/drawing/2014/main" id="{AFFC8C76-2A90-70E3-496E-425F16361C6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86045" y="120521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67" name="Entrada de lápiz 566">
                <a:extLst>
                  <a:ext uri="{FF2B5EF4-FFF2-40B4-BE49-F238E27FC236}">
                    <a16:creationId xmlns:a16="http://schemas.microsoft.com/office/drawing/2014/main" id="{033C1665-C2C8-B9BD-B605-E8AD4CA251B1}"/>
                  </a:ext>
                </a:extLst>
              </p14:cNvPr>
              <p14:cNvContentPartPr/>
              <p14:nvPr/>
            </p14:nvContentPartPr>
            <p14:xfrm>
              <a:off x="2932043" y="2397815"/>
              <a:ext cx="12423" cy="12423"/>
            </p14:xfrm>
          </p:contentPart>
        </mc:Choice>
        <mc:Fallback xmlns="">
          <p:pic>
            <p:nvPicPr>
              <p:cNvPr id="567" name="Entrada de lápiz 566">
                <a:extLst>
                  <a:ext uri="{FF2B5EF4-FFF2-40B4-BE49-F238E27FC236}">
                    <a16:creationId xmlns:a16="http://schemas.microsoft.com/office/drawing/2014/main" id="{033C1665-C2C8-B9BD-B605-E8AD4CA251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10893" y="1155515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68" name="Entrada de lápiz 567">
                <a:extLst>
                  <a:ext uri="{FF2B5EF4-FFF2-40B4-BE49-F238E27FC236}">
                    <a16:creationId xmlns:a16="http://schemas.microsoft.com/office/drawing/2014/main" id="{0BF58428-480D-754C-E0B6-6A43DB18271E}"/>
                  </a:ext>
                </a:extLst>
              </p14:cNvPr>
              <p14:cNvContentPartPr/>
              <p14:nvPr/>
            </p14:nvContentPartPr>
            <p14:xfrm>
              <a:off x="2919619" y="2435086"/>
              <a:ext cx="12423" cy="12423"/>
            </p14:xfrm>
          </p:contentPart>
        </mc:Choice>
        <mc:Fallback xmlns="">
          <p:pic>
            <p:nvPicPr>
              <p:cNvPr id="568" name="Entrada de lápiz 567">
                <a:extLst>
                  <a:ext uri="{FF2B5EF4-FFF2-40B4-BE49-F238E27FC236}">
                    <a16:creationId xmlns:a16="http://schemas.microsoft.com/office/drawing/2014/main" id="{0BF58428-480D-754C-E0B6-6A43DB1827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98469" y="119278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569" name="Entrada de lápiz 568">
                <a:extLst>
                  <a:ext uri="{FF2B5EF4-FFF2-40B4-BE49-F238E27FC236}">
                    <a16:creationId xmlns:a16="http://schemas.microsoft.com/office/drawing/2014/main" id="{215CCB73-3786-2045-6623-B4AA5BCDCDC2}"/>
                  </a:ext>
                </a:extLst>
              </p14:cNvPr>
              <p14:cNvContentPartPr/>
              <p14:nvPr/>
            </p14:nvContentPartPr>
            <p14:xfrm>
              <a:off x="2907195" y="2101985"/>
              <a:ext cx="25637" cy="295829"/>
            </p14:xfrm>
          </p:contentPart>
        </mc:Choice>
        <mc:Fallback xmlns="">
          <p:pic>
            <p:nvPicPr>
              <p:cNvPr id="569" name="Entrada de lápiz 568">
                <a:extLst>
                  <a:ext uri="{FF2B5EF4-FFF2-40B4-BE49-F238E27FC236}">
                    <a16:creationId xmlns:a16="http://schemas.microsoft.com/office/drawing/2014/main" id="{215CCB73-3786-2045-6623-B4AA5BCDCDC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89392" y="2065996"/>
                <a:ext cx="60888" cy="367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570" name="Entrada de lápiz 569">
                <a:extLst>
                  <a:ext uri="{FF2B5EF4-FFF2-40B4-BE49-F238E27FC236}">
                    <a16:creationId xmlns:a16="http://schemas.microsoft.com/office/drawing/2014/main" id="{807CB2A9-48C2-0695-8BE6-2338BA973480}"/>
                  </a:ext>
                </a:extLst>
              </p14:cNvPr>
              <p14:cNvContentPartPr/>
              <p14:nvPr/>
            </p14:nvContentPartPr>
            <p14:xfrm>
              <a:off x="2919619" y="2105788"/>
              <a:ext cx="12965" cy="267178"/>
            </p14:xfrm>
          </p:contentPart>
        </mc:Choice>
        <mc:Fallback xmlns="">
          <p:pic>
            <p:nvPicPr>
              <p:cNvPr id="570" name="Entrada de lápiz 569">
                <a:extLst>
                  <a:ext uri="{FF2B5EF4-FFF2-40B4-BE49-F238E27FC236}">
                    <a16:creationId xmlns:a16="http://schemas.microsoft.com/office/drawing/2014/main" id="{807CB2A9-48C2-0695-8BE6-2338BA97348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02099" y="2069829"/>
                <a:ext cx="47655" cy="33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571" name="Entrada de lápiz 570">
                <a:extLst>
                  <a:ext uri="{FF2B5EF4-FFF2-40B4-BE49-F238E27FC236}">
                    <a16:creationId xmlns:a16="http://schemas.microsoft.com/office/drawing/2014/main" id="{44DF6516-8FE0-B13A-A57C-91BB2FF13122}"/>
                  </a:ext>
                </a:extLst>
              </p14:cNvPr>
              <p14:cNvContentPartPr/>
              <p14:nvPr/>
            </p14:nvContentPartPr>
            <p14:xfrm>
              <a:off x="2907195" y="2074793"/>
              <a:ext cx="12423" cy="12423"/>
            </p14:xfrm>
          </p:contentPart>
        </mc:Choice>
        <mc:Fallback xmlns="">
          <p:pic>
            <p:nvPicPr>
              <p:cNvPr id="571" name="Entrada de lápiz 570">
                <a:extLst>
                  <a:ext uri="{FF2B5EF4-FFF2-40B4-BE49-F238E27FC236}">
                    <a16:creationId xmlns:a16="http://schemas.microsoft.com/office/drawing/2014/main" id="{44DF6516-8FE0-B13A-A57C-91BB2FF1312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86045" y="832493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72" name="Entrada de lápiz 571">
                <a:extLst>
                  <a:ext uri="{FF2B5EF4-FFF2-40B4-BE49-F238E27FC236}">
                    <a16:creationId xmlns:a16="http://schemas.microsoft.com/office/drawing/2014/main" id="{E9A396EC-D956-376C-404F-4C8C9B3AAAB3}"/>
                  </a:ext>
                </a:extLst>
              </p14:cNvPr>
              <p14:cNvContentPartPr/>
              <p14:nvPr/>
            </p14:nvContentPartPr>
            <p14:xfrm>
              <a:off x="2907195" y="2124489"/>
              <a:ext cx="12423" cy="12423"/>
            </p14:xfrm>
          </p:contentPart>
        </mc:Choice>
        <mc:Fallback xmlns="">
          <p:pic>
            <p:nvPicPr>
              <p:cNvPr id="572" name="Entrada de lápiz 571">
                <a:extLst>
                  <a:ext uri="{FF2B5EF4-FFF2-40B4-BE49-F238E27FC236}">
                    <a16:creationId xmlns:a16="http://schemas.microsoft.com/office/drawing/2014/main" id="{E9A396EC-D956-376C-404F-4C8C9B3AAA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86045" y="88218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73" name="Entrada de lápiz 572">
                <a:extLst>
                  <a:ext uri="{FF2B5EF4-FFF2-40B4-BE49-F238E27FC236}">
                    <a16:creationId xmlns:a16="http://schemas.microsoft.com/office/drawing/2014/main" id="{A3B3E135-7822-A071-8D5A-B2BC0A120AFA}"/>
                  </a:ext>
                </a:extLst>
              </p14:cNvPr>
              <p14:cNvContentPartPr/>
              <p14:nvPr/>
            </p14:nvContentPartPr>
            <p14:xfrm>
              <a:off x="2932043" y="2310847"/>
              <a:ext cx="12423" cy="32044"/>
            </p14:xfrm>
          </p:contentPart>
        </mc:Choice>
        <mc:Fallback xmlns="">
          <p:pic>
            <p:nvPicPr>
              <p:cNvPr id="573" name="Entrada de lápiz 572">
                <a:extLst>
                  <a:ext uri="{FF2B5EF4-FFF2-40B4-BE49-F238E27FC236}">
                    <a16:creationId xmlns:a16="http://schemas.microsoft.com/office/drawing/2014/main" id="{A3B3E135-7822-A071-8D5A-B2BC0A120AFA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310893" y="2275243"/>
                <a:ext cx="1242300" cy="102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74" name="Entrada de lápiz 573">
                <a:extLst>
                  <a:ext uri="{FF2B5EF4-FFF2-40B4-BE49-F238E27FC236}">
                    <a16:creationId xmlns:a16="http://schemas.microsoft.com/office/drawing/2014/main" id="{B31925BD-B55A-5215-BEA9-9DF7C2C41013}"/>
                  </a:ext>
                </a:extLst>
              </p14:cNvPr>
              <p14:cNvContentPartPr/>
              <p14:nvPr/>
            </p14:nvContentPartPr>
            <p14:xfrm>
              <a:off x="1279662" y="2087217"/>
              <a:ext cx="12423" cy="12423"/>
            </p14:xfrm>
          </p:contentPart>
        </mc:Choice>
        <mc:Fallback xmlns="">
          <p:pic>
            <p:nvPicPr>
              <p:cNvPr id="574" name="Entrada de lápiz 573">
                <a:extLst>
                  <a:ext uri="{FF2B5EF4-FFF2-40B4-BE49-F238E27FC236}">
                    <a16:creationId xmlns:a16="http://schemas.microsoft.com/office/drawing/2014/main" id="{B31925BD-B55A-5215-BEA9-9DF7C2C4101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84491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75" name="Entrada de lápiz 574">
                <a:extLst>
                  <a:ext uri="{FF2B5EF4-FFF2-40B4-BE49-F238E27FC236}">
                    <a16:creationId xmlns:a16="http://schemas.microsoft.com/office/drawing/2014/main" id="{5CAA4418-ECAD-5267-66E5-6B9BC16DD16D}"/>
                  </a:ext>
                </a:extLst>
              </p14:cNvPr>
              <p14:cNvContentPartPr/>
              <p14:nvPr/>
            </p14:nvContentPartPr>
            <p14:xfrm>
              <a:off x="1279662" y="2099640"/>
              <a:ext cx="12423" cy="17443"/>
            </p14:xfrm>
          </p:contentPart>
        </mc:Choice>
        <mc:Fallback xmlns="">
          <p:pic>
            <p:nvPicPr>
              <p:cNvPr id="575" name="Entrada de lápiz 574">
                <a:extLst>
                  <a:ext uri="{FF2B5EF4-FFF2-40B4-BE49-F238E27FC236}">
                    <a16:creationId xmlns:a16="http://schemas.microsoft.com/office/drawing/2014/main" id="{5CAA4418-ECAD-5267-66E5-6B9BC16DD16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8512" y="2064042"/>
                <a:ext cx="1242300" cy="8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76" name="Entrada de lápiz 575">
                <a:extLst>
                  <a:ext uri="{FF2B5EF4-FFF2-40B4-BE49-F238E27FC236}">
                    <a16:creationId xmlns:a16="http://schemas.microsoft.com/office/drawing/2014/main" id="{90C6A2C9-FC07-B598-DF6B-7F7FD6F2FD74}"/>
                  </a:ext>
                </a:extLst>
              </p14:cNvPr>
              <p14:cNvContentPartPr/>
              <p14:nvPr/>
            </p14:nvContentPartPr>
            <p14:xfrm>
              <a:off x="1279662" y="2174185"/>
              <a:ext cx="12965" cy="282012"/>
            </p14:xfrm>
          </p:contentPart>
        </mc:Choice>
        <mc:Fallback xmlns="">
          <p:pic>
            <p:nvPicPr>
              <p:cNvPr id="576" name="Entrada de lápiz 575">
                <a:extLst>
                  <a:ext uri="{FF2B5EF4-FFF2-40B4-BE49-F238E27FC236}">
                    <a16:creationId xmlns:a16="http://schemas.microsoft.com/office/drawing/2014/main" id="{90C6A2C9-FC07-B598-DF6B-7F7FD6F2FD7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2142" y="2138260"/>
                <a:ext cx="47655" cy="353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77" name="Entrada de lápiz 576">
                <a:extLst>
                  <a:ext uri="{FF2B5EF4-FFF2-40B4-BE49-F238E27FC236}">
                    <a16:creationId xmlns:a16="http://schemas.microsoft.com/office/drawing/2014/main" id="{3FA5672C-495E-6DB8-2034-40C50C308C0D}"/>
                  </a:ext>
                </a:extLst>
              </p14:cNvPr>
              <p14:cNvContentPartPr/>
              <p14:nvPr/>
            </p14:nvContentPartPr>
            <p14:xfrm>
              <a:off x="1254815" y="2410239"/>
              <a:ext cx="12423" cy="12423"/>
            </p14:xfrm>
          </p:contentPart>
        </mc:Choice>
        <mc:Fallback xmlns="">
          <p:pic>
            <p:nvPicPr>
              <p:cNvPr id="577" name="Entrada de lápiz 576">
                <a:extLst>
                  <a:ext uri="{FF2B5EF4-FFF2-40B4-BE49-F238E27FC236}">
                    <a16:creationId xmlns:a16="http://schemas.microsoft.com/office/drawing/2014/main" id="{3FA5672C-495E-6DB8-2034-40C50C308C0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3665" y="116793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78" name="Entrada de lápiz 577">
                <a:extLst>
                  <a:ext uri="{FF2B5EF4-FFF2-40B4-BE49-F238E27FC236}">
                    <a16:creationId xmlns:a16="http://schemas.microsoft.com/office/drawing/2014/main" id="{DE66748C-C803-8CE0-1C2F-C75A2D2E70B7}"/>
                  </a:ext>
                </a:extLst>
              </p14:cNvPr>
              <p14:cNvContentPartPr/>
              <p14:nvPr/>
            </p14:nvContentPartPr>
            <p14:xfrm>
              <a:off x="1254815" y="2435086"/>
              <a:ext cx="12423" cy="12423"/>
            </p14:xfrm>
          </p:contentPart>
        </mc:Choice>
        <mc:Fallback xmlns="">
          <p:pic>
            <p:nvPicPr>
              <p:cNvPr id="578" name="Entrada de lápiz 577">
                <a:extLst>
                  <a:ext uri="{FF2B5EF4-FFF2-40B4-BE49-F238E27FC236}">
                    <a16:creationId xmlns:a16="http://schemas.microsoft.com/office/drawing/2014/main" id="{DE66748C-C803-8CE0-1C2F-C75A2D2E70B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3665" y="119278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79" name="Entrada de lápiz 578">
                <a:extLst>
                  <a:ext uri="{FF2B5EF4-FFF2-40B4-BE49-F238E27FC236}">
                    <a16:creationId xmlns:a16="http://schemas.microsoft.com/office/drawing/2014/main" id="{8A09C1D6-3C17-BDB1-6E52-674B236FA34C}"/>
                  </a:ext>
                </a:extLst>
              </p14:cNvPr>
              <p14:cNvContentPartPr/>
              <p14:nvPr/>
            </p14:nvContentPartPr>
            <p14:xfrm>
              <a:off x="1279662" y="2422662"/>
              <a:ext cx="12423" cy="12423"/>
            </p14:xfrm>
          </p:contentPart>
        </mc:Choice>
        <mc:Fallback xmlns="">
          <p:pic>
            <p:nvPicPr>
              <p:cNvPr id="579" name="Entrada de lápiz 578">
                <a:extLst>
                  <a:ext uri="{FF2B5EF4-FFF2-40B4-BE49-F238E27FC236}">
                    <a16:creationId xmlns:a16="http://schemas.microsoft.com/office/drawing/2014/main" id="{8A09C1D6-3C17-BDB1-6E52-674B236FA34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18036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80" name="Entrada de lápiz 579">
                <a:extLst>
                  <a:ext uri="{FF2B5EF4-FFF2-40B4-BE49-F238E27FC236}">
                    <a16:creationId xmlns:a16="http://schemas.microsoft.com/office/drawing/2014/main" id="{94B5AC85-0AB2-56D3-F2E4-11F8291EF8F1}"/>
                  </a:ext>
                </a:extLst>
              </p14:cNvPr>
              <p14:cNvContentPartPr/>
              <p14:nvPr/>
            </p14:nvContentPartPr>
            <p14:xfrm>
              <a:off x="1279662" y="2422662"/>
              <a:ext cx="12423" cy="12423"/>
            </p14:xfrm>
          </p:contentPart>
        </mc:Choice>
        <mc:Fallback xmlns="">
          <p:pic>
            <p:nvPicPr>
              <p:cNvPr id="580" name="Entrada de lápiz 579">
                <a:extLst>
                  <a:ext uri="{FF2B5EF4-FFF2-40B4-BE49-F238E27FC236}">
                    <a16:creationId xmlns:a16="http://schemas.microsoft.com/office/drawing/2014/main" id="{94B5AC85-0AB2-56D3-F2E4-11F8291EF8F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180362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81" name="Entrada de lápiz 580">
                <a:extLst>
                  <a:ext uri="{FF2B5EF4-FFF2-40B4-BE49-F238E27FC236}">
                    <a16:creationId xmlns:a16="http://schemas.microsoft.com/office/drawing/2014/main" id="{894A29C2-6395-BB05-5D7B-1A647B1F1373}"/>
                  </a:ext>
                </a:extLst>
              </p14:cNvPr>
              <p14:cNvContentPartPr/>
              <p14:nvPr/>
            </p14:nvContentPartPr>
            <p14:xfrm>
              <a:off x="1279662" y="2397815"/>
              <a:ext cx="12423" cy="12423"/>
            </p14:xfrm>
          </p:contentPart>
        </mc:Choice>
        <mc:Fallback xmlns="">
          <p:pic>
            <p:nvPicPr>
              <p:cNvPr id="581" name="Entrada de lápiz 580">
                <a:extLst>
                  <a:ext uri="{FF2B5EF4-FFF2-40B4-BE49-F238E27FC236}">
                    <a16:creationId xmlns:a16="http://schemas.microsoft.com/office/drawing/2014/main" id="{894A29C2-6395-BB05-5D7B-1A647B1F137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155515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82" name="Entrada de lápiz 581">
                <a:extLst>
                  <a:ext uri="{FF2B5EF4-FFF2-40B4-BE49-F238E27FC236}">
                    <a16:creationId xmlns:a16="http://schemas.microsoft.com/office/drawing/2014/main" id="{026BFED8-D42F-28CE-045A-A7100B4A22AF}"/>
                  </a:ext>
                </a:extLst>
              </p14:cNvPr>
              <p14:cNvContentPartPr/>
              <p14:nvPr/>
            </p14:nvContentPartPr>
            <p14:xfrm>
              <a:off x="1279662" y="2380470"/>
              <a:ext cx="12423" cy="12423"/>
            </p14:xfrm>
          </p:contentPart>
        </mc:Choice>
        <mc:Fallback xmlns="">
          <p:pic>
            <p:nvPicPr>
              <p:cNvPr id="582" name="Entrada de lápiz 581">
                <a:extLst>
                  <a:ext uri="{FF2B5EF4-FFF2-40B4-BE49-F238E27FC236}">
                    <a16:creationId xmlns:a16="http://schemas.microsoft.com/office/drawing/2014/main" id="{026BFED8-D42F-28CE-045A-A7100B4A22A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8512" y="2291734"/>
                <a:ext cx="1242300" cy="18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83" name="Entrada de lápiz 582">
                <a:extLst>
                  <a:ext uri="{FF2B5EF4-FFF2-40B4-BE49-F238E27FC236}">
                    <a16:creationId xmlns:a16="http://schemas.microsoft.com/office/drawing/2014/main" id="{B27514D9-508E-834D-9C7C-3A2C5C9F7A70}"/>
                  </a:ext>
                </a:extLst>
              </p14:cNvPr>
              <p14:cNvContentPartPr/>
              <p14:nvPr/>
            </p14:nvContentPartPr>
            <p14:xfrm>
              <a:off x="1279662" y="2323271"/>
              <a:ext cx="12423" cy="12423"/>
            </p14:xfrm>
          </p:contentPart>
        </mc:Choice>
        <mc:Fallback xmlns="">
          <p:pic>
            <p:nvPicPr>
              <p:cNvPr id="583" name="Entrada de lápiz 582">
                <a:extLst>
                  <a:ext uri="{FF2B5EF4-FFF2-40B4-BE49-F238E27FC236}">
                    <a16:creationId xmlns:a16="http://schemas.microsoft.com/office/drawing/2014/main" id="{B27514D9-508E-834D-9C7C-3A2C5C9F7A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08097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584" name="Entrada de lápiz 583">
                <a:extLst>
                  <a:ext uri="{FF2B5EF4-FFF2-40B4-BE49-F238E27FC236}">
                    <a16:creationId xmlns:a16="http://schemas.microsoft.com/office/drawing/2014/main" id="{15D106ED-E3B0-C41E-780F-CCA3ED34A106}"/>
                  </a:ext>
                </a:extLst>
              </p14:cNvPr>
              <p14:cNvContentPartPr/>
              <p14:nvPr/>
            </p14:nvContentPartPr>
            <p14:xfrm>
              <a:off x="1279662" y="2310847"/>
              <a:ext cx="12423" cy="12423"/>
            </p14:xfrm>
          </p:contentPart>
        </mc:Choice>
        <mc:Fallback xmlns="">
          <p:pic>
            <p:nvPicPr>
              <p:cNvPr id="584" name="Entrada de lápiz 583">
                <a:extLst>
                  <a:ext uri="{FF2B5EF4-FFF2-40B4-BE49-F238E27FC236}">
                    <a16:creationId xmlns:a16="http://schemas.microsoft.com/office/drawing/2014/main" id="{15D106ED-E3B0-C41E-780F-CCA3ED34A10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06854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85" name="Entrada de lápiz 584">
                <a:extLst>
                  <a:ext uri="{FF2B5EF4-FFF2-40B4-BE49-F238E27FC236}">
                    <a16:creationId xmlns:a16="http://schemas.microsoft.com/office/drawing/2014/main" id="{BEDEFAA8-9185-1E30-189D-1BD0E3E74D8B}"/>
                  </a:ext>
                </a:extLst>
              </p14:cNvPr>
              <p14:cNvContentPartPr/>
              <p14:nvPr/>
            </p14:nvContentPartPr>
            <p14:xfrm>
              <a:off x="1279662" y="2273576"/>
              <a:ext cx="12423" cy="12423"/>
            </p14:xfrm>
          </p:contentPart>
        </mc:Choice>
        <mc:Fallback xmlns="">
          <p:pic>
            <p:nvPicPr>
              <p:cNvPr id="585" name="Entrada de lápiz 584">
                <a:extLst>
                  <a:ext uri="{FF2B5EF4-FFF2-40B4-BE49-F238E27FC236}">
                    <a16:creationId xmlns:a16="http://schemas.microsoft.com/office/drawing/2014/main" id="{BEDEFAA8-9185-1E30-189D-1BD0E3E74D8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512" y="103127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86" name="Entrada de lápiz 585">
                <a:extLst>
                  <a:ext uri="{FF2B5EF4-FFF2-40B4-BE49-F238E27FC236}">
                    <a16:creationId xmlns:a16="http://schemas.microsoft.com/office/drawing/2014/main" id="{A98D77B3-2F06-D915-21BF-1C337FAB8E4B}"/>
                  </a:ext>
                </a:extLst>
              </p14:cNvPr>
              <p14:cNvContentPartPr/>
              <p14:nvPr/>
            </p14:nvContentPartPr>
            <p14:xfrm>
              <a:off x="1279662" y="2214020"/>
              <a:ext cx="12423" cy="22283"/>
            </p14:xfrm>
          </p:contentPart>
        </mc:Choice>
        <mc:Fallback xmlns="">
          <p:pic>
            <p:nvPicPr>
              <p:cNvPr id="586" name="Entrada de lápiz 585">
                <a:extLst>
                  <a:ext uri="{FF2B5EF4-FFF2-40B4-BE49-F238E27FC236}">
                    <a16:creationId xmlns:a16="http://schemas.microsoft.com/office/drawing/2014/main" id="{A98D77B3-2F06-D915-21BF-1C337FAB8E4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8512" y="2178650"/>
                <a:ext cx="1242300" cy="92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87" name="Entrada de lápiz 586">
                <a:extLst>
                  <a:ext uri="{FF2B5EF4-FFF2-40B4-BE49-F238E27FC236}">
                    <a16:creationId xmlns:a16="http://schemas.microsoft.com/office/drawing/2014/main" id="{C2051158-0743-D161-7F0E-855101FAEF8B}"/>
                  </a:ext>
                </a:extLst>
              </p14:cNvPr>
              <p14:cNvContentPartPr/>
              <p14:nvPr/>
            </p14:nvContentPartPr>
            <p14:xfrm>
              <a:off x="1279662" y="2181687"/>
              <a:ext cx="12423" cy="12423"/>
            </p14:xfrm>
          </p:contentPart>
        </mc:Choice>
        <mc:Fallback xmlns="">
          <p:pic>
            <p:nvPicPr>
              <p:cNvPr id="587" name="Entrada de lápiz 586">
                <a:extLst>
                  <a:ext uri="{FF2B5EF4-FFF2-40B4-BE49-F238E27FC236}">
                    <a16:creationId xmlns:a16="http://schemas.microsoft.com/office/drawing/2014/main" id="{C2051158-0743-D161-7F0E-855101FAEF8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8512" y="2098867"/>
                <a:ext cx="1242300" cy="17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88" name="Entrada de lápiz 587">
                <a:extLst>
                  <a:ext uri="{FF2B5EF4-FFF2-40B4-BE49-F238E27FC236}">
                    <a16:creationId xmlns:a16="http://schemas.microsoft.com/office/drawing/2014/main" id="{97EAAB6C-EF41-55C3-966D-91E997BE35F0}"/>
                  </a:ext>
                </a:extLst>
              </p14:cNvPr>
              <p14:cNvContentPartPr/>
              <p14:nvPr/>
            </p14:nvContentPartPr>
            <p14:xfrm>
              <a:off x="1279662" y="2131876"/>
              <a:ext cx="12423" cy="29884"/>
            </p14:xfrm>
          </p:contentPart>
        </mc:Choice>
        <mc:Fallback xmlns="">
          <p:pic>
            <p:nvPicPr>
              <p:cNvPr id="588" name="Entrada de lápiz 587">
                <a:extLst>
                  <a:ext uri="{FF2B5EF4-FFF2-40B4-BE49-F238E27FC236}">
                    <a16:creationId xmlns:a16="http://schemas.microsoft.com/office/drawing/2014/main" id="{97EAAB6C-EF41-55C3-966D-91E997BE35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51428" y="2096300"/>
                <a:ext cx="68327" cy="10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89" name="Entrada de lápiz 588">
                <a:extLst>
                  <a:ext uri="{FF2B5EF4-FFF2-40B4-BE49-F238E27FC236}">
                    <a16:creationId xmlns:a16="http://schemas.microsoft.com/office/drawing/2014/main" id="{7643DB2C-A585-8697-2E13-6072D4606B1D}"/>
                  </a:ext>
                </a:extLst>
              </p14:cNvPr>
              <p14:cNvContentPartPr/>
              <p14:nvPr/>
            </p14:nvContentPartPr>
            <p14:xfrm>
              <a:off x="1292086" y="2112065"/>
              <a:ext cx="12423" cy="12423"/>
            </p14:xfrm>
          </p:contentPart>
        </mc:Choice>
        <mc:Fallback xmlns="">
          <p:pic>
            <p:nvPicPr>
              <p:cNvPr id="589" name="Entrada de lápiz 588">
                <a:extLst>
                  <a:ext uri="{FF2B5EF4-FFF2-40B4-BE49-F238E27FC236}">
                    <a16:creationId xmlns:a16="http://schemas.microsoft.com/office/drawing/2014/main" id="{7643DB2C-A585-8697-2E13-6072D4606B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869765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90" name="Entrada de lápiz 589">
                <a:extLst>
                  <a:ext uri="{FF2B5EF4-FFF2-40B4-BE49-F238E27FC236}">
                    <a16:creationId xmlns:a16="http://schemas.microsoft.com/office/drawing/2014/main" id="{0073C3FA-3F5D-137F-F3EC-23FAFBB6B5A6}"/>
                  </a:ext>
                </a:extLst>
              </p14:cNvPr>
              <p14:cNvContentPartPr/>
              <p14:nvPr/>
            </p14:nvContentPartPr>
            <p14:xfrm>
              <a:off x="1304510" y="2273576"/>
              <a:ext cx="12423" cy="12423"/>
            </p14:xfrm>
          </p:contentPart>
        </mc:Choice>
        <mc:Fallback xmlns="">
          <p:pic>
            <p:nvPicPr>
              <p:cNvPr id="590" name="Entrada de lápiz 589">
                <a:extLst>
                  <a:ext uri="{FF2B5EF4-FFF2-40B4-BE49-F238E27FC236}">
                    <a16:creationId xmlns:a16="http://schemas.microsoft.com/office/drawing/2014/main" id="{0073C3FA-3F5D-137F-F3EC-23FAFBB6B5A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1031276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91" name="Entrada de lápiz 590">
                <a:extLst>
                  <a:ext uri="{FF2B5EF4-FFF2-40B4-BE49-F238E27FC236}">
                    <a16:creationId xmlns:a16="http://schemas.microsoft.com/office/drawing/2014/main" id="{3107F9BB-3717-C1BD-22F9-BFD256D32BB9}"/>
                  </a:ext>
                </a:extLst>
              </p14:cNvPr>
              <p14:cNvContentPartPr/>
              <p14:nvPr/>
            </p14:nvContentPartPr>
            <p14:xfrm>
              <a:off x="1304510" y="2236304"/>
              <a:ext cx="12423" cy="12423"/>
            </p14:xfrm>
          </p:contentPart>
        </mc:Choice>
        <mc:Fallback xmlns="">
          <p:pic>
            <p:nvPicPr>
              <p:cNvPr id="591" name="Entrada de lápiz 590">
                <a:extLst>
                  <a:ext uri="{FF2B5EF4-FFF2-40B4-BE49-F238E27FC236}">
                    <a16:creationId xmlns:a16="http://schemas.microsoft.com/office/drawing/2014/main" id="{3107F9BB-3717-C1BD-22F9-BFD256D32BB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99400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92" name="Entrada de lápiz 591">
                <a:extLst>
                  <a:ext uri="{FF2B5EF4-FFF2-40B4-BE49-F238E27FC236}">
                    <a16:creationId xmlns:a16="http://schemas.microsoft.com/office/drawing/2014/main" id="{D2BD2378-CEE8-D196-4BFB-878C5C45F12C}"/>
                  </a:ext>
                </a:extLst>
              </p14:cNvPr>
              <p14:cNvContentPartPr/>
              <p14:nvPr/>
            </p14:nvContentPartPr>
            <p14:xfrm>
              <a:off x="1304510" y="2223880"/>
              <a:ext cx="12423" cy="12423"/>
            </p14:xfrm>
          </p:contentPart>
        </mc:Choice>
        <mc:Fallback xmlns="">
          <p:pic>
            <p:nvPicPr>
              <p:cNvPr id="592" name="Entrada de lápiz 591">
                <a:extLst>
                  <a:ext uri="{FF2B5EF4-FFF2-40B4-BE49-F238E27FC236}">
                    <a16:creationId xmlns:a16="http://schemas.microsoft.com/office/drawing/2014/main" id="{D2BD2378-CEE8-D196-4BFB-878C5C45F12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981580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93" name="Entrada de lápiz 592">
                <a:extLst>
                  <a:ext uri="{FF2B5EF4-FFF2-40B4-BE49-F238E27FC236}">
                    <a16:creationId xmlns:a16="http://schemas.microsoft.com/office/drawing/2014/main" id="{305B88C6-2B06-EDD7-A419-7BBA5B3D627C}"/>
                  </a:ext>
                </a:extLst>
              </p14:cNvPr>
              <p14:cNvContentPartPr/>
              <p14:nvPr/>
            </p14:nvContentPartPr>
            <p14:xfrm>
              <a:off x="1304510" y="2174184"/>
              <a:ext cx="12423" cy="12423"/>
            </p14:xfrm>
          </p:contentPart>
        </mc:Choice>
        <mc:Fallback xmlns="">
          <p:pic>
            <p:nvPicPr>
              <p:cNvPr id="593" name="Entrada de lápiz 592">
                <a:extLst>
                  <a:ext uri="{FF2B5EF4-FFF2-40B4-BE49-F238E27FC236}">
                    <a16:creationId xmlns:a16="http://schemas.microsoft.com/office/drawing/2014/main" id="{305B88C6-2B06-EDD7-A419-7BBA5B3D62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931884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94" name="Entrada de lápiz 593">
                <a:extLst>
                  <a:ext uri="{FF2B5EF4-FFF2-40B4-BE49-F238E27FC236}">
                    <a16:creationId xmlns:a16="http://schemas.microsoft.com/office/drawing/2014/main" id="{96C1268D-B465-1370-D462-7A027844D455}"/>
                  </a:ext>
                </a:extLst>
              </p14:cNvPr>
              <p14:cNvContentPartPr/>
              <p14:nvPr/>
            </p14:nvContentPartPr>
            <p14:xfrm>
              <a:off x="1304510" y="2164342"/>
              <a:ext cx="12423" cy="12423"/>
            </p14:xfrm>
          </p:contentPart>
        </mc:Choice>
        <mc:Fallback xmlns="">
          <p:pic>
            <p:nvPicPr>
              <p:cNvPr id="594" name="Entrada de lápiz 593">
                <a:extLst>
                  <a:ext uri="{FF2B5EF4-FFF2-40B4-BE49-F238E27FC236}">
                    <a16:creationId xmlns:a16="http://schemas.microsoft.com/office/drawing/2014/main" id="{96C1268D-B465-1370-D462-7A027844D45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83360" y="2121504"/>
                <a:ext cx="1242300" cy="9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95" name="Entrada de lápiz 594">
                <a:extLst>
                  <a:ext uri="{FF2B5EF4-FFF2-40B4-BE49-F238E27FC236}">
                    <a16:creationId xmlns:a16="http://schemas.microsoft.com/office/drawing/2014/main" id="{167B76B9-D6AC-D22B-F13A-55186C72376E}"/>
                  </a:ext>
                </a:extLst>
              </p14:cNvPr>
              <p14:cNvContentPartPr/>
              <p14:nvPr/>
            </p14:nvContentPartPr>
            <p14:xfrm>
              <a:off x="1304510" y="2136814"/>
              <a:ext cx="12423" cy="12522"/>
            </p14:xfrm>
          </p:contentPart>
        </mc:Choice>
        <mc:Fallback xmlns="">
          <p:pic>
            <p:nvPicPr>
              <p:cNvPr id="595" name="Entrada de lápiz 594">
                <a:extLst>
                  <a:ext uri="{FF2B5EF4-FFF2-40B4-BE49-F238E27FC236}">
                    <a16:creationId xmlns:a16="http://schemas.microsoft.com/office/drawing/2014/main" id="{167B76B9-D6AC-D22B-F13A-55186C72376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83360" y="2102031"/>
                <a:ext cx="1242300" cy="8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96" name="Entrada de lápiz 595">
                <a:extLst>
                  <a:ext uri="{FF2B5EF4-FFF2-40B4-BE49-F238E27FC236}">
                    <a16:creationId xmlns:a16="http://schemas.microsoft.com/office/drawing/2014/main" id="{D791D322-CF4A-4C6A-6EE2-97386962BAD4}"/>
                  </a:ext>
                </a:extLst>
              </p14:cNvPr>
              <p14:cNvContentPartPr/>
              <p14:nvPr/>
            </p14:nvContentPartPr>
            <p14:xfrm>
              <a:off x="1304510" y="2124489"/>
              <a:ext cx="12423" cy="12423"/>
            </p14:xfrm>
          </p:contentPart>
        </mc:Choice>
        <mc:Fallback xmlns="">
          <p:pic>
            <p:nvPicPr>
              <p:cNvPr id="596" name="Entrada de lápiz 595">
                <a:extLst>
                  <a:ext uri="{FF2B5EF4-FFF2-40B4-BE49-F238E27FC236}">
                    <a16:creationId xmlns:a16="http://schemas.microsoft.com/office/drawing/2014/main" id="{D791D322-CF4A-4C6A-6EE2-97386962BA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88218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97" name="Entrada de lápiz 596">
                <a:extLst>
                  <a:ext uri="{FF2B5EF4-FFF2-40B4-BE49-F238E27FC236}">
                    <a16:creationId xmlns:a16="http://schemas.microsoft.com/office/drawing/2014/main" id="{44E2AAD1-F70F-680D-D73B-2A85A0E294FB}"/>
                  </a:ext>
                </a:extLst>
              </p14:cNvPr>
              <p14:cNvContentPartPr/>
              <p14:nvPr/>
            </p14:nvContentPartPr>
            <p14:xfrm>
              <a:off x="1304510" y="2124489"/>
              <a:ext cx="12423" cy="12423"/>
            </p14:xfrm>
          </p:contentPart>
        </mc:Choice>
        <mc:Fallback xmlns="">
          <p:pic>
            <p:nvPicPr>
              <p:cNvPr id="597" name="Entrada de lápiz 596">
                <a:extLst>
                  <a:ext uri="{FF2B5EF4-FFF2-40B4-BE49-F238E27FC236}">
                    <a16:creationId xmlns:a16="http://schemas.microsoft.com/office/drawing/2014/main" id="{44E2AAD1-F70F-680D-D73B-2A85A0E294F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88218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98" name="Entrada de lápiz 597">
                <a:extLst>
                  <a:ext uri="{FF2B5EF4-FFF2-40B4-BE49-F238E27FC236}">
                    <a16:creationId xmlns:a16="http://schemas.microsoft.com/office/drawing/2014/main" id="{1DB17AEC-D603-4E3E-2271-1907FDA2B397}"/>
                  </a:ext>
                </a:extLst>
              </p14:cNvPr>
              <p14:cNvContentPartPr/>
              <p14:nvPr/>
            </p14:nvContentPartPr>
            <p14:xfrm>
              <a:off x="1304510" y="2099641"/>
              <a:ext cx="12423" cy="12423"/>
            </p14:xfrm>
          </p:contentPart>
        </mc:Choice>
        <mc:Fallback xmlns="">
          <p:pic>
            <p:nvPicPr>
              <p:cNvPr id="598" name="Entrada de lápiz 597">
                <a:extLst>
                  <a:ext uri="{FF2B5EF4-FFF2-40B4-BE49-F238E27FC236}">
                    <a16:creationId xmlns:a16="http://schemas.microsoft.com/office/drawing/2014/main" id="{1DB17AEC-D603-4E3E-2271-1907FDA2B3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857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99" name="Entrada de lápiz 598">
                <a:extLst>
                  <a:ext uri="{FF2B5EF4-FFF2-40B4-BE49-F238E27FC236}">
                    <a16:creationId xmlns:a16="http://schemas.microsoft.com/office/drawing/2014/main" id="{3E9D54C3-34A9-377A-D178-2D6BF15FEE80}"/>
                  </a:ext>
                </a:extLst>
              </p14:cNvPr>
              <p14:cNvContentPartPr/>
              <p14:nvPr/>
            </p14:nvContentPartPr>
            <p14:xfrm>
              <a:off x="1304510" y="2099641"/>
              <a:ext cx="12423" cy="12423"/>
            </p14:xfrm>
          </p:contentPart>
        </mc:Choice>
        <mc:Fallback xmlns="">
          <p:pic>
            <p:nvPicPr>
              <p:cNvPr id="599" name="Entrada de lápiz 598">
                <a:extLst>
                  <a:ext uri="{FF2B5EF4-FFF2-40B4-BE49-F238E27FC236}">
                    <a16:creationId xmlns:a16="http://schemas.microsoft.com/office/drawing/2014/main" id="{3E9D54C3-34A9-377A-D178-2D6BF15FEE8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857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00" name="Entrada de lápiz 599">
                <a:extLst>
                  <a:ext uri="{FF2B5EF4-FFF2-40B4-BE49-F238E27FC236}">
                    <a16:creationId xmlns:a16="http://schemas.microsoft.com/office/drawing/2014/main" id="{794F003C-B560-4CAE-1007-E1144610C037}"/>
                  </a:ext>
                </a:extLst>
              </p14:cNvPr>
              <p14:cNvContentPartPr/>
              <p14:nvPr/>
            </p14:nvContentPartPr>
            <p14:xfrm>
              <a:off x="1304510" y="2099641"/>
              <a:ext cx="12423" cy="12423"/>
            </p14:xfrm>
          </p:contentPart>
        </mc:Choice>
        <mc:Fallback xmlns="">
          <p:pic>
            <p:nvPicPr>
              <p:cNvPr id="600" name="Entrada de lápiz 599">
                <a:extLst>
                  <a:ext uri="{FF2B5EF4-FFF2-40B4-BE49-F238E27FC236}">
                    <a16:creationId xmlns:a16="http://schemas.microsoft.com/office/drawing/2014/main" id="{794F003C-B560-4CAE-1007-E1144610C0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3360" y="85734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01" name="Entrada de lápiz 600">
                <a:extLst>
                  <a:ext uri="{FF2B5EF4-FFF2-40B4-BE49-F238E27FC236}">
                    <a16:creationId xmlns:a16="http://schemas.microsoft.com/office/drawing/2014/main" id="{968CA587-024A-692C-7ED5-EB27060F2933}"/>
                  </a:ext>
                </a:extLst>
              </p14:cNvPr>
              <p14:cNvContentPartPr/>
              <p14:nvPr/>
            </p14:nvContentPartPr>
            <p14:xfrm>
              <a:off x="1292086" y="2372967"/>
              <a:ext cx="12423" cy="12423"/>
            </p14:xfrm>
          </p:contentPart>
        </mc:Choice>
        <mc:Fallback xmlns="">
          <p:pic>
            <p:nvPicPr>
              <p:cNvPr id="601" name="Entrada de lápiz 600">
                <a:extLst>
                  <a:ext uri="{FF2B5EF4-FFF2-40B4-BE49-F238E27FC236}">
                    <a16:creationId xmlns:a16="http://schemas.microsoft.com/office/drawing/2014/main" id="{968CA587-024A-692C-7ED5-EB27060F293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13066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602" name="Entrada de lápiz 601">
                <a:extLst>
                  <a:ext uri="{FF2B5EF4-FFF2-40B4-BE49-F238E27FC236}">
                    <a16:creationId xmlns:a16="http://schemas.microsoft.com/office/drawing/2014/main" id="{2B478079-F432-8C8B-3E83-A85EAF4F2539}"/>
                  </a:ext>
                </a:extLst>
              </p14:cNvPr>
              <p14:cNvContentPartPr/>
              <p14:nvPr/>
            </p14:nvContentPartPr>
            <p14:xfrm>
              <a:off x="1292086" y="2372967"/>
              <a:ext cx="12423" cy="12423"/>
            </p14:xfrm>
          </p:contentPart>
        </mc:Choice>
        <mc:Fallback xmlns="">
          <p:pic>
            <p:nvPicPr>
              <p:cNvPr id="602" name="Entrada de lápiz 601">
                <a:extLst>
                  <a:ext uri="{FF2B5EF4-FFF2-40B4-BE49-F238E27FC236}">
                    <a16:creationId xmlns:a16="http://schemas.microsoft.com/office/drawing/2014/main" id="{2B478079-F432-8C8B-3E83-A85EAF4F253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130667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03" name="Entrada de lápiz 602">
                <a:extLst>
                  <a:ext uri="{FF2B5EF4-FFF2-40B4-BE49-F238E27FC236}">
                    <a16:creationId xmlns:a16="http://schemas.microsoft.com/office/drawing/2014/main" id="{10205120-937E-8AA7-D8F0-106E5EE10802}"/>
                  </a:ext>
                </a:extLst>
              </p14:cNvPr>
              <p14:cNvContentPartPr/>
              <p14:nvPr/>
            </p14:nvContentPartPr>
            <p14:xfrm>
              <a:off x="1292086" y="2410239"/>
              <a:ext cx="12423" cy="12423"/>
            </p14:xfrm>
          </p:contentPart>
        </mc:Choice>
        <mc:Fallback xmlns="">
          <p:pic>
            <p:nvPicPr>
              <p:cNvPr id="603" name="Entrada de lápiz 602">
                <a:extLst>
                  <a:ext uri="{FF2B5EF4-FFF2-40B4-BE49-F238E27FC236}">
                    <a16:creationId xmlns:a16="http://schemas.microsoft.com/office/drawing/2014/main" id="{10205120-937E-8AA7-D8F0-106E5EE1080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167939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604" name="Entrada de lápiz 603">
                <a:extLst>
                  <a:ext uri="{FF2B5EF4-FFF2-40B4-BE49-F238E27FC236}">
                    <a16:creationId xmlns:a16="http://schemas.microsoft.com/office/drawing/2014/main" id="{203704FF-B91F-85B1-95CB-CE91526410BE}"/>
                  </a:ext>
                </a:extLst>
              </p14:cNvPr>
              <p14:cNvContentPartPr/>
              <p14:nvPr/>
            </p14:nvContentPartPr>
            <p14:xfrm>
              <a:off x="1292086" y="2323271"/>
              <a:ext cx="12423" cy="12423"/>
            </p14:xfrm>
          </p:contentPart>
        </mc:Choice>
        <mc:Fallback xmlns="">
          <p:pic>
            <p:nvPicPr>
              <p:cNvPr id="604" name="Entrada de lápiz 603">
                <a:extLst>
                  <a:ext uri="{FF2B5EF4-FFF2-40B4-BE49-F238E27FC236}">
                    <a16:creationId xmlns:a16="http://schemas.microsoft.com/office/drawing/2014/main" id="{203704FF-B91F-85B1-95CB-CE91526410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08097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05" name="Entrada de lápiz 604">
                <a:extLst>
                  <a:ext uri="{FF2B5EF4-FFF2-40B4-BE49-F238E27FC236}">
                    <a16:creationId xmlns:a16="http://schemas.microsoft.com/office/drawing/2014/main" id="{205BE701-98B1-E6F4-95E8-A3502681BB0C}"/>
                  </a:ext>
                </a:extLst>
              </p14:cNvPr>
              <p14:cNvContentPartPr/>
              <p14:nvPr/>
            </p14:nvContentPartPr>
            <p14:xfrm>
              <a:off x="1292086" y="2323271"/>
              <a:ext cx="12423" cy="12423"/>
            </p14:xfrm>
          </p:contentPart>
        </mc:Choice>
        <mc:Fallback xmlns="">
          <p:pic>
            <p:nvPicPr>
              <p:cNvPr id="605" name="Entrada de lápiz 604">
                <a:extLst>
                  <a:ext uri="{FF2B5EF4-FFF2-40B4-BE49-F238E27FC236}">
                    <a16:creationId xmlns:a16="http://schemas.microsoft.com/office/drawing/2014/main" id="{205BE701-98B1-E6F4-95E8-A3502681BB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08097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606" name="Entrada de lápiz 605">
                <a:extLst>
                  <a:ext uri="{FF2B5EF4-FFF2-40B4-BE49-F238E27FC236}">
                    <a16:creationId xmlns:a16="http://schemas.microsoft.com/office/drawing/2014/main" id="{1EA0A472-D106-C4B7-232B-22620FFA5F6D}"/>
                  </a:ext>
                </a:extLst>
              </p14:cNvPr>
              <p14:cNvContentPartPr/>
              <p14:nvPr/>
            </p14:nvContentPartPr>
            <p14:xfrm>
              <a:off x="1292086" y="2323271"/>
              <a:ext cx="12423" cy="12423"/>
            </p14:xfrm>
          </p:contentPart>
        </mc:Choice>
        <mc:Fallback xmlns="">
          <p:pic>
            <p:nvPicPr>
              <p:cNvPr id="606" name="Entrada de lápiz 605">
                <a:extLst>
                  <a:ext uri="{FF2B5EF4-FFF2-40B4-BE49-F238E27FC236}">
                    <a16:creationId xmlns:a16="http://schemas.microsoft.com/office/drawing/2014/main" id="{1EA0A472-D106-C4B7-232B-22620FFA5F6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080971"/>
                <a:ext cx="1242300" cy="24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07" name="Entrada de lápiz 606">
                <a:extLst>
                  <a:ext uri="{FF2B5EF4-FFF2-40B4-BE49-F238E27FC236}">
                    <a16:creationId xmlns:a16="http://schemas.microsoft.com/office/drawing/2014/main" id="{5675EC9D-9FDC-3BDA-FB56-2560B09FD70A}"/>
                  </a:ext>
                </a:extLst>
              </p14:cNvPr>
              <p14:cNvContentPartPr/>
              <p14:nvPr/>
            </p14:nvContentPartPr>
            <p14:xfrm>
              <a:off x="1292086" y="2323271"/>
              <a:ext cx="12423" cy="12423"/>
            </p14:xfrm>
          </p:contentPart>
        </mc:Choice>
        <mc:Fallback xmlns="">
          <p:pic>
            <p:nvPicPr>
              <p:cNvPr id="607" name="Entrada de lápiz 606">
                <a:extLst>
                  <a:ext uri="{FF2B5EF4-FFF2-40B4-BE49-F238E27FC236}">
                    <a16:creationId xmlns:a16="http://schemas.microsoft.com/office/drawing/2014/main" id="{5675EC9D-9FDC-3BDA-FB56-2560B09FD70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0936" y="1080971"/>
                <a:ext cx="1242300" cy="2484600"/>
              </a:xfrm>
              <a:prstGeom prst="rect">
                <a:avLst/>
              </a:prstGeom>
            </p:spPr>
          </p:pic>
        </mc:Fallback>
      </mc:AlternateContent>
      <p:pic>
        <p:nvPicPr>
          <p:cNvPr id="608" name="Gráfico 607">
            <a:extLst>
              <a:ext uri="{FF2B5EF4-FFF2-40B4-BE49-F238E27FC236}">
                <a16:creationId xmlns:a16="http://schemas.microsoft.com/office/drawing/2014/main" id="{6C181FBA-0F9E-979D-482A-8A73DE15E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383" y="2613803"/>
            <a:ext cx="1997016" cy="2018582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731BB8B-EA66-C39C-FC59-DBFB64FD2A00}"/>
              </a:ext>
            </a:extLst>
          </p:cNvPr>
          <p:cNvSpPr/>
          <p:nvPr/>
        </p:nvSpPr>
        <p:spPr>
          <a:xfrm>
            <a:off x="3913532" y="3155673"/>
            <a:ext cx="1714500" cy="1013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4EC81E-E9CA-5FE7-5F34-31A30C1A4F93}"/>
              </a:ext>
            </a:extLst>
          </p:cNvPr>
          <p:cNvSpPr txBox="1"/>
          <p:nvPr/>
        </p:nvSpPr>
        <p:spPr>
          <a:xfrm>
            <a:off x="5294227" y="871548"/>
            <a:ext cx="31805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tx1"/>
                </a:solidFill>
              </a:rPr>
              <a:t>El símbolo que se genera al juntar las letras del logotipo genera un isotipo parecido a un 8 en concordancia con los ocho bits.</a:t>
            </a:r>
          </a:p>
        </p:txBody>
      </p:sp>
    </p:spTree>
    <p:extLst>
      <p:ext uri="{BB962C8B-B14F-4D97-AF65-F5344CB8AC3E}">
        <p14:creationId xmlns:p14="http://schemas.microsoft.com/office/powerpoint/2010/main" val="11652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8"/>
          <p:cNvSpPr txBox="1">
            <a:spLocks noGrp="1"/>
          </p:cNvSpPr>
          <p:nvPr>
            <p:ph type="title"/>
          </p:nvPr>
        </p:nvSpPr>
        <p:spPr>
          <a:xfrm flipH="1">
            <a:off x="6720700" y="1055875"/>
            <a:ext cx="1708200" cy="11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7" name="Google Shape;647;p58"/>
          <p:cNvSpPr txBox="1">
            <a:spLocks noGrp="1"/>
          </p:cNvSpPr>
          <p:nvPr>
            <p:ph type="subTitle" idx="3"/>
          </p:nvPr>
        </p:nvSpPr>
        <p:spPr>
          <a:xfrm flipH="1">
            <a:off x="5713266" y="4082200"/>
            <a:ext cx="2553889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ES"/>
              <a:t>Diferentes perspectivas</a:t>
            </a:r>
          </a:p>
        </p:txBody>
      </p:sp>
      <p:sp>
        <p:nvSpPr>
          <p:cNvPr id="648" name="Google Shape;648;p58"/>
          <p:cNvSpPr txBox="1">
            <a:spLocks noGrp="1"/>
          </p:cNvSpPr>
          <p:nvPr>
            <p:ph type="title" idx="2"/>
          </p:nvPr>
        </p:nvSpPr>
        <p:spPr>
          <a:xfrm flipH="1">
            <a:off x="2999025" y="2569400"/>
            <a:ext cx="5429875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Roboto Light"/>
                <a:ea typeface="Roboto Light"/>
                <a:cs typeface="Roboto Light"/>
              </a:rPr>
              <a:t>VARIACIONES DE</a:t>
            </a:r>
            <a:endParaRPr lang="es-ES" b="1">
              <a:latin typeface="Roboto Light"/>
              <a:ea typeface="Roboto Light"/>
              <a:cs typeface="Roboto Light"/>
            </a:endParaRPr>
          </a:p>
        </p:txBody>
      </p:sp>
      <p:cxnSp>
        <p:nvCxnSpPr>
          <p:cNvPr id="649" name="Google Shape;649;p58"/>
          <p:cNvCxnSpPr/>
          <p:nvPr/>
        </p:nvCxnSpPr>
        <p:spPr>
          <a:xfrm rot="10800000">
            <a:off x="7064275" y="2262400"/>
            <a:ext cx="12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58"/>
          <p:cNvSpPr txBox="1">
            <a:spLocks noGrp="1"/>
          </p:cNvSpPr>
          <p:nvPr>
            <p:ph type="subTitle" idx="1"/>
          </p:nvPr>
        </p:nvSpPr>
        <p:spPr>
          <a:xfrm>
            <a:off x="4561600" y="407850"/>
            <a:ext cx="386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err="1"/>
              <a:t>BitLab</a:t>
            </a:r>
          </a:p>
        </p:txBody>
      </p:sp>
      <p:sp>
        <p:nvSpPr>
          <p:cNvPr id="652" name="Google Shape;652;p58"/>
          <p:cNvSpPr/>
          <p:nvPr/>
        </p:nvSpPr>
        <p:spPr>
          <a:xfrm>
            <a:off x="5389550" y="3373375"/>
            <a:ext cx="2949420" cy="449200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s-ES" b="1">
                <a:gradFill>
                  <a:gsLst>
                    <a:gs pos="0">
                      <a:schemeClr val="dk2"/>
                    </a:gs>
                    <a:gs pos="50000">
                      <a:schemeClr val="lt2"/>
                    </a:gs>
                    <a:gs pos="75000">
                      <a:schemeClr val="accent1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Roboto Light"/>
                <a:ea typeface="Roboto Light"/>
                <a:cs typeface="Roboto Light"/>
              </a:rPr>
              <a:t>COLORES</a:t>
            </a:r>
            <a:endParaRPr b="1" i="0">
              <a:ln>
                <a:noFill/>
              </a:ln>
              <a:gradFill>
                <a:gsLst>
                  <a:gs pos="0">
                    <a:schemeClr val="dk2"/>
                  </a:gs>
                  <a:gs pos="50000">
                    <a:schemeClr val="lt2"/>
                  </a:gs>
                  <a:gs pos="75000">
                    <a:schemeClr val="accent1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Roboto Light"/>
              <a:ea typeface="Roboto Light"/>
              <a:cs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COLORES BASE</a:t>
            </a:r>
            <a:endParaRPr/>
          </a:p>
        </p:txBody>
      </p:sp>
      <p:grpSp>
        <p:nvGrpSpPr>
          <p:cNvPr id="702" name="Google Shape;702;p60"/>
          <p:cNvGrpSpPr/>
          <p:nvPr/>
        </p:nvGrpSpPr>
        <p:grpSpPr>
          <a:xfrm>
            <a:off x="1106254" y="3552010"/>
            <a:ext cx="2234400" cy="971750"/>
            <a:chOff x="1163958" y="3552010"/>
            <a:chExt cx="2234400" cy="971750"/>
          </a:xfrm>
        </p:grpSpPr>
        <p:sp>
          <p:nvSpPr>
            <p:cNvPr id="703" name="Google Shape;703;p60"/>
            <p:cNvSpPr txBox="1"/>
            <p:nvPr/>
          </p:nvSpPr>
          <p:spPr>
            <a:xfrm flipH="1">
              <a:off x="1163958" y="3552010"/>
              <a:ext cx="22344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GRIS</a:t>
              </a:r>
              <a:endPara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60"/>
            <p:cNvSpPr txBox="1"/>
            <p:nvPr/>
          </p:nvSpPr>
          <p:spPr>
            <a:xfrm flipH="1">
              <a:off x="1163958" y="3934260"/>
              <a:ext cx="22344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">
                  <a:solidFill>
                    <a:schemeClr val="dk1"/>
                  </a:solidFill>
                  <a:latin typeface="Work Sans"/>
                  <a:ea typeface="Work Sans"/>
                  <a:cs typeface="Work Sans"/>
                </a:rPr>
                <a:t>RGB</a:t>
              </a:r>
            </a:p>
            <a:p>
              <a:pPr algn="r"/>
              <a:r>
                <a:rPr lang="en">
                  <a:solidFill>
                    <a:schemeClr val="dk1"/>
                  </a:solidFill>
                  <a:latin typeface="Work Sans"/>
                  <a:ea typeface="Work Sans"/>
                  <a:cs typeface="Work Sans"/>
                </a:rPr>
                <a:t>R54 G54 B54</a:t>
              </a:r>
            </a:p>
            <a:p>
              <a:pPr algn="r"/>
              <a:endParaRPr lang="en">
                <a:solidFill>
                  <a:schemeClr val="dk1"/>
                </a:solidFill>
                <a:latin typeface="Work Sans"/>
                <a:ea typeface="Work Sans"/>
                <a:cs typeface="Work Sans"/>
              </a:endParaRPr>
            </a:p>
          </p:txBody>
        </p:sp>
      </p:grpSp>
      <p:grpSp>
        <p:nvGrpSpPr>
          <p:cNvPr id="705" name="Google Shape;705;p60"/>
          <p:cNvGrpSpPr/>
          <p:nvPr/>
        </p:nvGrpSpPr>
        <p:grpSpPr>
          <a:xfrm>
            <a:off x="1106254" y="1288785"/>
            <a:ext cx="2234400" cy="971750"/>
            <a:chOff x="1163958" y="1364985"/>
            <a:chExt cx="2234400" cy="971750"/>
          </a:xfrm>
        </p:grpSpPr>
        <p:sp>
          <p:nvSpPr>
            <p:cNvPr id="706" name="Google Shape;706;p60"/>
            <p:cNvSpPr txBox="1"/>
            <p:nvPr/>
          </p:nvSpPr>
          <p:spPr>
            <a:xfrm flipH="1">
              <a:off x="1163958" y="1364985"/>
              <a:ext cx="22344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BLANCO</a:t>
              </a:r>
              <a:endPara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60"/>
            <p:cNvSpPr txBox="1"/>
            <p:nvPr/>
          </p:nvSpPr>
          <p:spPr>
            <a:xfrm flipH="1">
              <a:off x="1163958" y="1747235"/>
              <a:ext cx="22344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">
                  <a:solidFill>
                    <a:schemeClr val="dk1"/>
                  </a:solidFill>
                  <a:latin typeface="Work Sans"/>
                  <a:sym typeface="Work Sans"/>
                </a:rPr>
                <a:t>RGB</a:t>
              </a:r>
              <a:endParaRPr lang="es-ES">
                <a:sym typeface="Work Sans"/>
              </a:endParaRPr>
            </a:p>
            <a:p>
              <a:pPr algn="r"/>
              <a:r>
                <a:rPr lang="en">
                  <a:solidFill>
                    <a:schemeClr val="dk1"/>
                  </a:solidFill>
                  <a:latin typeface="Work Sans"/>
                  <a:sym typeface="Work Sans"/>
                </a:rPr>
                <a:t>R255 G255 B255</a:t>
              </a:r>
              <a:endParaRPr lang="en">
                <a:solidFill>
                  <a:schemeClr val="dk1"/>
                </a:solidFill>
                <a:latin typeface="Work Sans"/>
              </a:endParaRPr>
            </a:p>
            <a:p>
              <a:pPr algn="r"/>
              <a:endParaRPr lang="en">
                <a:solidFill>
                  <a:schemeClr val="dk1"/>
                </a:solidFill>
                <a:latin typeface="Work Sans"/>
              </a:endParaRPr>
            </a:p>
          </p:txBody>
        </p:sp>
      </p:grpSp>
      <p:sp>
        <p:nvSpPr>
          <p:cNvPr id="711" name="Google Shape;711;p60"/>
          <p:cNvSpPr txBox="1"/>
          <p:nvPr/>
        </p:nvSpPr>
        <p:spPr>
          <a:xfrm flipH="1">
            <a:off x="3352297" y="1551750"/>
            <a:ext cx="64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</a:p>
        </p:txBody>
      </p:sp>
      <p:sp>
        <p:nvSpPr>
          <p:cNvPr id="713" name="Google Shape;713;p60"/>
          <p:cNvSpPr txBox="1"/>
          <p:nvPr/>
        </p:nvSpPr>
        <p:spPr>
          <a:xfrm flipH="1">
            <a:off x="3352297" y="3814975"/>
            <a:ext cx="647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2500">
              <a:solidFill>
                <a:schemeClr val="dk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714" name="Google Shape;714;p60"/>
          <p:cNvCxnSpPr>
            <a:stCxn id="711" idx="1"/>
            <a:endCxn id="715" idx="6"/>
          </p:cNvCxnSpPr>
          <p:nvPr/>
        </p:nvCxnSpPr>
        <p:spPr>
          <a:xfrm>
            <a:off x="3999997" y="1774650"/>
            <a:ext cx="791100" cy="1149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60"/>
          <p:cNvCxnSpPr>
            <a:stCxn id="713" idx="1"/>
            <a:endCxn id="715" idx="6"/>
          </p:cNvCxnSpPr>
          <p:nvPr/>
        </p:nvCxnSpPr>
        <p:spPr>
          <a:xfrm rot="10800000" flipH="1">
            <a:off x="3999997" y="2923675"/>
            <a:ext cx="791100" cy="111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381ED9F1-88FC-F7C6-3D61-27BDB2513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2601" y="1546285"/>
            <a:ext cx="2751827" cy="275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Brand Identity for Social Media by Slidesgo">
  <a:themeElements>
    <a:clrScheme name="Simple Light">
      <a:dk1>
        <a:srgbClr val="FFFFFF"/>
      </a:dk1>
      <a:lt1>
        <a:srgbClr val="1E1D24"/>
      </a:lt1>
      <a:dk2>
        <a:srgbClr val="E6F88B"/>
      </a:dk2>
      <a:lt2>
        <a:srgbClr val="E377E8"/>
      </a:lt2>
      <a:accent1>
        <a:srgbClr val="8D50D4"/>
      </a:accent1>
      <a:accent2>
        <a:srgbClr val="6D68CE"/>
      </a:accent2>
      <a:accent3>
        <a:srgbClr val="5139E0"/>
      </a:accent3>
      <a:accent4>
        <a:srgbClr val="3B3B44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15</Slides>
  <Notes>15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Brand Identity for Social Media by Slidesgo</vt:lpstr>
      <vt:lpstr>MANUAL DE MARCA</vt:lpstr>
      <vt:lpstr>NUESTRO EQUIPO</vt:lpstr>
      <vt:lpstr>01</vt:lpstr>
      <vt:lpstr>Historia</vt:lpstr>
      <vt:lpstr>Nuestra Historia</vt:lpstr>
      <vt:lpstr>02</vt:lpstr>
      <vt:lpstr>Presentación de PowerPoint</vt:lpstr>
      <vt:lpstr>03</vt:lpstr>
      <vt:lpstr>COLORES BASE</vt:lpstr>
      <vt:lpstr>VARIACIONES</vt:lpstr>
      <vt:lpstr>FUENTE</vt:lpstr>
      <vt:lpstr>Presentación de PowerPoint</vt:lpstr>
      <vt:lpstr>Merch</vt:lpstr>
      <vt:lpstr>Presentación de PowerPoint</vt:lpstr>
      <vt:lpstr>El que tiene imaginación, con qué facilidad saca de la nada un mundo.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</dc:title>
  <cp:revision>6</cp:revision>
  <dcterms:modified xsi:type="dcterms:W3CDTF">2023-11-04T03:44:45Z</dcterms:modified>
</cp:coreProperties>
</file>